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3"/>
  </p:notesMasterIdLst>
  <p:sldIdLst>
    <p:sldId id="464" r:id="rId13"/>
    <p:sldId id="3877" r:id="rId14"/>
    <p:sldId id="3882" r:id="rId15"/>
    <p:sldId id="3869" r:id="rId16"/>
    <p:sldId id="3842" r:id="rId17"/>
    <p:sldId id="3872" r:id="rId18"/>
    <p:sldId id="3859" r:id="rId19"/>
    <p:sldId id="3876" r:id="rId20"/>
    <p:sldId id="3873" r:id="rId21"/>
    <p:sldId id="3875" r:id="rId22"/>
    <p:sldId id="3864" r:id="rId23"/>
    <p:sldId id="3868" r:id="rId24"/>
    <p:sldId id="3837" r:id="rId25"/>
    <p:sldId id="3881" r:id="rId26"/>
    <p:sldId id="3878" r:id="rId27"/>
    <p:sldId id="3880" r:id="rId28"/>
    <p:sldId id="3874" r:id="rId29"/>
    <p:sldId id="3883" r:id="rId30"/>
    <p:sldId id="38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30E23058-F3F5-3EF5-2065-6DCC9EB290F4}" name="Brian Inglis" initials="BI" userId="Brian Inglis" providerId="None"/>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BAF48-3FFD-698C-0CD3-ECBF53FA8BA4}" v="11" dt="2022-08-16T23:20:44.146"/>
    <p1510:client id="{73B75A23-C56D-CB0B-EDED-7E700BC0DA4A}" v="5" dt="2022-08-25T05:16:53.255"/>
    <p1510:client id="{A1358F15-C87E-4B4E-897D-2754E2DE6436}" v="163" dt="2022-08-02T02:57:05.963"/>
    <p1510:client id="{AED515A6-EC1A-BBDD-E817-7DCBA1CAB4E1}" v="7" dt="2022-08-02T02:53:10.069"/>
    <p1510:client id="{CE509BF1-AEF0-609B-93B5-449617C0368B}" v="586" dt="2022-08-16T20:44:52.766"/>
    <p1510:client id="{F00C90FA-AB81-493F-AED9-BC6D3D2E8697}" v="6" dt="2022-08-02T02:58:5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530978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15</a:t>
            </a:fld>
            <a:endParaRPr lang="en-US"/>
          </a:p>
        </p:txBody>
      </p:sp>
    </p:spTree>
    <p:extLst>
      <p:ext uri="{BB962C8B-B14F-4D97-AF65-F5344CB8AC3E}">
        <p14:creationId xmlns:p14="http://schemas.microsoft.com/office/powerpoint/2010/main" val="4249438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287831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421876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20</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6</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7</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8</a:t>
            </a:fld>
            <a:endParaRPr lang="en-US"/>
          </a:p>
        </p:txBody>
      </p:sp>
    </p:spTree>
    <p:extLst>
      <p:ext uri="{BB962C8B-B14F-4D97-AF65-F5344CB8AC3E}">
        <p14:creationId xmlns:p14="http://schemas.microsoft.com/office/powerpoint/2010/main" val="398702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22940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3044355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39221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260232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11/7/2022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5.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29.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8.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4.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image" Target="../media/image24.png"/><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image" Target="../media/image54.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image" Target="../media/image29.png"/><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theme" Target="../theme/theme8.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9.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hyperlink" Target="https://gisgeography.com/wgs84-world-geodetic-system/" TargetMode="External"/><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hyperlink" Target="https://confluence.hexagonmining.com/display/PE/How+To+Generate+Bursawolf+Transformations" TargetMode="External"/><Relationship Id="rId5" Type="http://schemas.openxmlformats.org/officeDocument/2006/relationships/hyperlink" Target="https://confluence.hexagonmining.com/pages/viewpage.action?pageId=160769103" TargetMode="External"/><Relationship Id="rId4" Type="http://schemas.openxmlformats.org/officeDocument/2006/relationships/hyperlink" Target="https://www.earthpoint.us/convert.asp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63.tiff"/></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1980273"/>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Program  </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2000" b="1" dirty="0">
                <a:solidFill>
                  <a:schemeClr val="tx2">
                    <a:lumMod val="50000"/>
                  </a:schemeClr>
                </a:solidFill>
                <a:latin typeface="Open Sans Light"/>
                <a:ea typeface="Open Sans Light"/>
                <a:cs typeface="Open Sans Light"/>
              </a:rPr>
              <a:t>  </a:t>
            </a:r>
            <a:r>
              <a:rPr lang="en-US" sz="2000" b="1" dirty="0" err="1">
                <a:solidFill>
                  <a:schemeClr val="tx2">
                    <a:lumMod val="50000"/>
                  </a:schemeClr>
                </a:solidFill>
                <a:latin typeface="Open Sans Light"/>
                <a:ea typeface="Open Sans Light"/>
                <a:cs typeface="Open Sans Light"/>
              </a:rPr>
              <a:t>MineOperate</a:t>
            </a:r>
            <a:r>
              <a:rPr lang="en-US" sz="2000" b="1" dirty="0">
                <a:solidFill>
                  <a:schemeClr val="tx2">
                    <a:lumMod val="50000"/>
                  </a:schemeClr>
                </a:solidFill>
                <a:latin typeface="Open Sans Light"/>
                <a:ea typeface="Open Sans Light"/>
                <a:cs typeface="Open Sans Light"/>
              </a:rPr>
              <a:t> Technical Level 1 </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Working with Map Projections</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p>
          <a:p>
            <a:pPr algn="r"/>
            <a:r>
              <a:rPr lang="en-US" sz="1600" b="0" dirty="0">
                <a:latin typeface="Open Sans Light"/>
                <a:ea typeface="Open Sans Light"/>
                <a:cs typeface="Open Sans Light"/>
              </a:rPr>
              <a:t>Date 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AU"/>
              <a:t>OP Pro Mine Map</a:t>
            </a:r>
          </a:p>
        </p:txBody>
      </p:sp>
      <p:pic>
        <p:nvPicPr>
          <p:cNvPr id="4" name="Picture 3">
            <a:extLst>
              <a:ext uri="{FF2B5EF4-FFF2-40B4-BE49-F238E27FC236}">
                <a16:creationId xmlns:a16="http://schemas.microsoft.com/office/drawing/2014/main" id="{619017AE-D1EB-4408-B2A0-E0C53F68A9AE}"/>
              </a:ext>
            </a:extLst>
          </p:cNvPr>
          <p:cNvPicPr>
            <a:picLocks noChangeAspect="1"/>
          </p:cNvPicPr>
          <p:nvPr/>
        </p:nvPicPr>
        <p:blipFill>
          <a:blip r:embed="rId3"/>
          <a:stretch>
            <a:fillRect/>
          </a:stretch>
        </p:blipFill>
        <p:spPr>
          <a:xfrm>
            <a:off x="609600" y="1175543"/>
            <a:ext cx="8418490" cy="5009001"/>
          </a:xfrm>
          <a:prstGeom prst="rect">
            <a:avLst/>
          </a:prstGeom>
          <a:noFill/>
        </p:spPr>
      </p:pic>
      <p:pic>
        <p:nvPicPr>
          <p:cNvPr id="5" name="Picture 4">
            <a:extLst>
              <a:ext uri="{FF2B5EF4-FFF2-40B4-BE49-F238E27FC236}">
                <a16:creationId xmlns:a16="http://schemas.microsoft.com/office/drawing/2014/main" id="{4191200E-30D2-4A77-97D4-6A063F2098DE}"/>
              </a:ext>
            </a:extLst>
          </p:cNvPr>
          <p:cNvPicPr>
            <a:picLocks noChangeAspect="1"/>
          </p:cNvPicPr>
          <p:nvPr/>
        </p:nvPicPr>
        <p:blipFill>
          <a:blip r:embed="rId4"/>
          <a:stretch>
            <a:fillRect/>
          </a:stretch>
        </p:blipFill>
        <p:spPr>
          <a:xfrm>
            <a:off x="9276670" y="1818182"/>
            <a:ext cx="2414146" cy="3221636"/>
          </a:xfrm>
          <a:prstGeom prst="rect">
            <a:avLst/>
          </a:prstGeom>
          <a:noFill/>
        </p:spPr>
      </p:pic>
    </p:spTree>
    <p:extLst>
      <p:ext uri="{BB962C8B-B14F-4D97-AF65-F5344CB8AC3E}">
        <p14:creationId xmlns:p14="http://schemas.microsoft.com/office/powerpoint/2010/main" val="1493636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D0383D-FFA2-4C78-A4C7-DB0ABFFB877D}"/>
              </a:ext>
            </a:extLst>
          </p:cNvPr>
          <p:cNvSpPr>
            <a:spLocks noGrp="1"/>
          </p:cNvSpPr>
          <p:nvPr>
            <p:ph type="title"/>
          </p:nvPr>
        </p:nvSpPr>
        <p:spPr/>
        <p:txBody>
          <a:bodyPr anchor="t">
            <a:normAutofit/>
          </a:bodyPr>
          <a:lstStyle/>
          <a:p>
            <a:r>
              <a:rPr lang="en-AU"/>
              <a:t>How to Create an OP Pro Map Projection</a:t>
            </a:r>
          </a:p>
        </p:txBody>
      </p:sp>
      <p:pic>
        <p:nvPicPr>
          <p:cNvPr id="7" name="Picture 6">
            <a:extLst>
              <a:ext uri="{FF2B5EF4-FFF2-40B4-BE49-F238E27FC236}">
                <a16:creationId xmlns:a16="http://schemas.microsoft.com/office/drawing/2014/main" id="{5F0276C5-CDD7-48B5-BBBB-33DA6AA3149E}"/>
              </a:ext>
            </a:extLst>
          </p:cNvPr>
          <p:cNvPicPr>
            <a:picLocks noChangeAspect="1"/>
          </p:cNvPicPr>
          <p:nvPr/>
        </p:nvPicPr>
        <p:blipFill>
          <a:blip r:embed="rId2"/>
          <a:stretch>
            <a:fillRect/>
          </a:stretch>
        </p:blipFill>
        <p:spPr>
          <a:xfrm>
            <a:off x="609599" y="1450340"/>
            <a:ext cx="8867775" cy="4349432"/>
          </a:xfrm>
          <a:prstGeom prst="rect">
            <a:avLst/>
          </a:prstGeom>
          <a:noFill/>
        </p:spPr>
      </p:pic>
    </p:spTree>
    <p:extLst>
      <p:ext uri="{BB962C8B-B14F-4D97-AF65-F5344CB8AC3E}">
        <p14:creationId xmlns:p14="http://schemas.microsoft.com/office/powerpoint/2010/main" val="336255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24234E-159B-4CE8-8306-88EE991BC9AE}"/>
              </a:ext>
            </a:extLst>
          </p:cNvPr>
          <p:cNvSpPr>
            <a:spLocks noGrp="1"/>
          </p:cNvSpPr>
          <p:nvPr>
            <p:ph type="title"/>
          </p:nvPr>
        </p:nvSpPr>
        <p:spPr/>
        <p:txBody>
          <a:bodyPr anchor="t">
            <a:normAutofit/>
          </a:bodyPr>
          <a:lstStyle/>
          <a:p>
            <a:r>
              <a:rPr lang="en-AU">
                <a:latin typeface="Arial"/>
                <a:cs typeface="Arial"/>
              </a:rPr>
              <a:t>How to create an OP Pro map projection</a:t>
            </a:r>
            <a:endParaRPr lang="en-AU"/>
          </a:p>
        </p:txBody>
      </p:sp>
      <p:pic>
        <p:nvPicPr>
          <p:cNvPr id="10" name="Picture 9">
            <a:extLst>
              <a:ext uri="{FF2B5EF4-FFF2-40B4-BE49-F238E27FC236}">
                <a16:creationId xmlns:a16="http://schemas.microsoft.com/office/drawing/2014/main" id="{43BB4CE5-D30F-4B72-9174-D9DF3D29BE66}"/>
              </a:ext>
            </a:extLst>
          </p:cNvPr>
          <p:cNvPicPr>
            <a:picLocks noChangeAspect="1"/>
          </p:cNvPicPr>
          <p:nvPr/>
        </p:nvPicPr>
        <p:blipFill>
          <a:blip r:embed="rId3"/>
          <a:stretch>
            <a:fillRect/>
          </a:stretch>
        </p:blipFill>
        <p:spPr>
          <a:xfrm>
            <a:off x="2665378" y="1177208"/>
            <a:ext cx="6648952" cy="5387254"/>
          </a:xfrm>
          <a:prstGeom prst="rect">
            <a:avLst/>
          </a:prstGeom>
        </p:spPr>
      </p:pic>
    </p:spTree>
    <p:extLst>
      <p:ext uri="{BB962C8B-B14F-4D97-AF65-F5344CB8AC3E}">
        <p14:creationId xmlns:p14="http://schemas.microsoft.com/office/powerpoint/2010/main" val="381405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a:latin typeface="Arial"/>
                <a:cs typeface="Arial"/>
              </a:rPr>
              <a:t>How to Create an OP Pro Map Projection</a:t>
            </a:r>
            <a:endParaRPr lang="en-AU"/>
          </a:p>
        </p:txBody>
      </p:sp>
      <p:sp>
        <p:nvSpPr>
          <p:cNvPr id="3" name="Content Placeholder 2">
            <a:extLst>
              <a:ext uri="{FF2B5EF4-FFF2-40B4-BE49-F238E27FC236}">
                <a16:creationId xmlns:a16="http://schemas.microsoft.com/office/drawing/2014/main" id="{0C447FC0-F6FA-4355-E91A-7C64927529B3}"/>
              </a:ext>
            </a:extLst>
          </p:cNvPr>
          <p:cNvSpPr>
            <a:spLocks noGrp="1"/>
          </p:cNvSpPr>
          <p:nvPr>
            <p:ph sz="quarter" idx="21"/>
          </p:nvPr>
        </p:nvSpPr>
        <p:spPr/>
        <p:txBody>
          <a:bodyPr/>
          <a:lstStyle/>
          <a:p>
            <a:pPr>
              <a:lnSpc>
                <a:spcPct val="100000"/>
              </a:lnSpc>
              <a:spcAft>
                <a:spcPts val="600"/>
              </a:spcAft>
            </a:pPr>
            <a:r>
              <a:rPr lang="en-AU" sz="2000"/>
              <a:t>Copy txt file to /opt/Jigsaw/Clients/client/ folder</a:t>
            </a:r>
          </a:p>
          <a:p>
            <a:pPr>
              <a:lnSpc>
                <a:spcPct val="100000"/>
              </a:lnSpc>
              <a:spcAft>
                <a:spcPts val="600"/>
              </a:spcAft>
            </a:pPr>
            <a:r>
              <a:rPr lang="en-AU" sz="2000"/>
              <a:t>Change directory to /opt/Jigsaw/Library/</a:t>
            </a:r>
            <a:r>
              <a:rPr lang="en-AU" sz="2000" err="1"/>
              <a:t>jmineops</a:t>
            </a:r>
            <a:r>
              <a:rPr lang="en-AU" sz="2000"/>
              <a:t>/lib/ folder</a:t>
            </a:r>
          </a:p>
          <a:p>
            <a:pPr>
              <a:lnSpc>
                <a:spcPct val="100000"/>
              </a:lnSpc>
              <a:spcAft>
                <a:spcPts val="600"/>
              </a:spcAft>
            </a:pPr>
            <a:r>
              <a:rPr lang="en-AU" sz="2000"/>
              <a:t>Execute </a:t>
            </a:r>
            <a:r>
              <a:rPr lang="en-AU" sz="2000" err="1"/>
              <a:t>compute_projection.rb</a:t>
            </a:r>
            <a:r>
              <a:rPr lang="en-AU" sz="2000"/>
              <a:t> script adding file path and name</a:t>
            </a:r>
          </a:p>
          <a:p>
            <a:pPr marL="0" indent="0">
              <a:lnSpc>
                <a:spcPct val="100000"/>
              </a:lnSpc>
              <a:spcAft>
                <a:spcPts val="600"/>
              </a:spcAft>
              <a:buNone/>
            </a:pPr>
            <a:r>
              <a:rPr lang="en-AU" sz="2000"/>
              <a:t> ./</a:t>
            </a:r>
            <a:r>
              <a:rPr lang="en-AU" sz="2000" err="1"/>
              <a:t>compute_projection.rb</a:t>
            </a:r>
            <a:r>
              <a:rPr lang="en-AU" sz="2000"/>
              <a:t> /opt/Jigsaw/Clients/client/OP_Pro_projection_points.txt</a:t>
            </a:r>
          </a:p>
          <a:p>
            <a:pPr>
              <a:lnSpc>
                <a:spcPct val="100000"/>
              </a:lnSpc>
              <a:spcAft>
                <a:spcPts val="600"/>
              </a:spcAft>
            </a:pPr>
            <a:r>
              <a:rPr lang="en-AU" sz="2000"/>
              <a:t>Check script messages</a:t>
            </a:r>
          </a:p>
          <a:p>
            <a:pPr>
              <a:lnSpc>
                <a:spcPct val="100000"/>
              </a:lnSpc>
              <a:spcAft>
                <a:spcPts val="600"/>
              </a:spcAft>
            </a:pPr>
            <a:r>
              <a:rPr lang="en-AU" sz="2000"/>
              <a:t>Check </a:t>
            </a:r>
            <a:r>
              <a:rPr lang="en-AU" sz="2000" err="1"/>
              <a:t>MineCoordinate.proj</a:t>
            </a:r>
            <a:r>
              <a:rPr lang="en-AU" sz="2000"/>
              <a:t> file</a:t>
            </a:r>
          </a:p>
          <a:p>
            <a:pPr>
              <a:lnSpc>
                <a:spcPct val="100000"/>
              </a:lnSpc>
              <a:spcAft>
                <a:spcPts val="600"/>
              </a:spcAft>
            </a:pPr>
            <a:r>
              <a:rPr lang="en-AU" sz="2000"/>
              <a:t>Load specification string to </a:t>
            </a:r>
            <a:r>
              <a:rPr lang="en-AU" sz="2000" err="1"/>
              <a:t>projection_specs</a:t>
            </a:r>
            <a:r>
              <a:rPr lang="en-AU" sz="2000"/>
              <a:t> table where name is equal to mine</a:t>
            </a:r>
          </a:p>
          <a:p>
            <a:pPr>
              <a:lnSpc>
                <a:spcPct val="100000"/>
              </a:lnSpc>
              <a:spcAft>
                <a:spcPts val="600"/>
              </a:spcAft>
            </a:pPr>
            <a:r>
              <a:rPr lang="en-AU" sz="2000"/>
              <a:t>Restart JAMS</a:t>
            </a:r>
          </a:p>
          <a:p>
            <a:pPr marL="0" indent="0">
              <a:buNone/>
            </a:pPr>
            <a:endParaRPr lang="en-AU" sz="2000"/>
          </a:p>
        </p:txBody>
      </p:sp>
    </p:spTree>
    <p:extLst>
      <p:ext uri="{BB962C8B-B14F-4D97-AF65-F5344CB8AC3E}">
        <p14:creationId xmlns:p14="http://schemas.microsoft.com/office/powerpoint/2010/main" val="90435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a:latin typeface="Arial"/>
                <a:cs typeface="Arial"/>
              </a:rPr>
              <a:t>How to Create an OP Pro Map Projection</a:t>
            </a:r>
            <a:endParaRPr lang="en-AU"/>
          </a:p>
        </p:txBody>
      </p:sp>
      <p:pic>
        <p:nvPicPr>
          <p:cNvPr id="6" name="Picture 5">
            <a:extLst>
              <a:ext uri="{FF2B5EF4-FFF2-40B4-BE49-F238E27FC236}">
                <a16:creationId xmlns:a16="http://schemas.microsoft.com/office/drawing/2014/main" id="{1A7D70BE-AF95-47F1-88F7-EC8582779E08}"/>
              </a:ext>
            </a:extLst>
          </p:cNvPr>
          <p:cNvPicPr>
            <a:picLocks noChangeAspect="1"/>
          </p:cNvPicPr>
          <p:nvPr/>
        </p:nvPicPr>
        <p:blipFill>
          <a:blip r:embed="rId3"/>
          <a:stretch>
            <a:fillRect/>
          </a:stretch>
        </p:blipFill>
        <p:spPr>
          <a:xfrm>
            <a:off x="1627032" y="1121559"/>
            <a:ext cx="7182117" cy="4912539"/>
          </a:xfrm>
          <a:prstGeom prst="rect">
            <a:avLst/>
          </a:prstGeom>
        </p:spPr>
      </p:pic>
    </p:spTree>
    <p:extLst>
      <p:ext uri="{BB962C8B-B14F-4D97-AF65-F5344CB8AC3E}">
        <p14:creationId xmlns:p14="http://schemas.microsoft.com/office/powerpoint/2010/main" val="679049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a:latin typeface="Arial"/>
                <a:cs typeface="Arial"/>
              </a:rPr>
              <a:t>How to Create an OP Pro Map Projection</a:t>
            </a:r>
            <a:endParaRPr lang="en-AU"/>
          </a:p>
        </p:txBody>
      </p:sp>
      <p:pic>
        <p:nvPicPr>
          <p:cNvPr id="4" name="Picture 3">
            <a:extLst>
              <a:ext uri="{FF2B5EF4-FFF2-40B4-BE49-F238E27FC236}">
                <a16:creationId xmlns:a16="http://schemas.microsoft.com/office/drawing/2014/main" id="{759EC38A-F4EC-4233-BB59-1DC54812A5C9}"/>
              </a:ext>
            </a:extLst>
          </p:cNvPr>
          <p:cNvPicPr>
            <a:picLocks noChangeAspect="1"/>
          </p:cNvPicPr>
          <p:nvPr/>
        </p:nvPicPr>
        <p:blipFill>
          <a:blip r:embed="rId3"/>
          <a:stretch>
            <a:fillRect/>
          </a:stretch>
        </p:blipFill>
        <p:spPr>
          <a:xfrm>
            <a:off x="2537136" y="1146767"/>
            <a:ext cx="5366196" cy="4908450"/>
          </a:xfrm>
          <a:prstGeom prst="rect">
            <a:avLst/>
          </a:prstGeom>
          <a:noFill/>
        </p:spPr>
      </p:pic>
    </p:spTree>
    <p:extLst>
      <p:ext uri="{BB962C8B-B14F-4D97-AF65-F5344CB8AC3E}">
        <p14:creationId xmlns:p14="http://schemas.microsoft.com/office/powerpoint/2010/main" val="290196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a:latin typeface="Arial"/>
                <a:cs typeface="Arial"/>
              </a:rPr>
              <a:t>How to Create an OP Pro Map Projection</a:t>
            </a:r>
            <a:endParaRPr lang="en-AU"/>
          </a:p>
        </p:txBody>
      </p:sp>
      <p:pic>
        <p:nvPicPr>
          <p:cNvPr id="4" name="Picture 3">
            <a:extLst>
              <a:ext uri="{FF2B5EF4-FFF2-40B4-BE49-F238E27FC236}">
                <a16:creationId xmlns:a16="http://schemas.microsoft.com/office/drawing/2014/main" id="{DB0E724C-4D8F-4A3C-9094-49E172B92790}"/>
              </a:ext>
            </a:extLst>
          </p:cNvPr>
          <p:cNvPicPr>
            <a:picLocks noChangeAspect="1"/>
          </p:cNvPicPr>
          <p:nvPr/>
        </p:nvPicPr>
        <p:blipFill>
          <a:blip r:embed="rId3"/>
          <a:stretch>
            <a:fillRect/>
          </a:stretch>
        </p:blipFill>
        <p:spPr>
          <a:xfrm>
            <a:off x="609600" y="1402255"/>
            <a:ext cx="6322712" cy="1843672"/>
          </a:xfrm>
          <a:prstGeom prst="rect">
            <a:avLst/>
          </a:prstGeom>
          <a:noFill/>
        </p:spPr>
      </p:pic>
      <p:pic>
        <p:nvPicPr>
          <p:cNvPr id="6" name="Picture 5">
            <a:extLst>
              <a:ext uri="{FF2B5EF4-FFF2-40B4-BE49-F238E27FC236}">
                <a16:creationId xmlns:a16="http://schemas.microsoft.com/office/drawing/2014/main" id="{29031675-7D23-4424-9BB9-6FAC10FCBB0C}"/>
              </a:ext>
            </a:extLst>
          </p:cNvPr>
          <p:cNvPicPr>
            <a:picLocks noChangeAspect="1"/>
          </p:cNvPicPr>
          <p:nvPr/>
        </p:nvPicPr>
        <p:blipFill>
          <a:blip r:embed="rId4"/>
          <a:stretch>
            <a:fillRect/>
          </a:stretch>
        </p:blipFill>
        <p:spPr>
          <a:xfrm>
            <a:off x="609600" y="3903404"/>
            <a:ext cx="11381509" cy="1019317"/>
          </a:xfrm>
          <a:prstGeom prst="rect">
            <a:avLst/>
          </a:prstGeom>
        </p:spPr>
      </p:pic>
    </p:spTree>
    <p:extLst>
      <p:ext uri="{BB962C8B-B14F-4D97-AF65-F5344CB8AC3E}">
        <p14:creationId xmlns:p14="http://schemas.microsoft.com/office/powerpoint/2010/main" val="288909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anchor="t">
            <a:normAutofit/>
          </a:bodyPr>
          <a:lstStyle/>
          <a:p>
            <a:r>
              <a:rPr lang="en-AU">
                <a:latin typeface="Arial"/>
                <a:cs typeface="Arial"/>
              </a:rPr>
              <a:t>References</a:t>
            </a:r>
            <a:endParaRPr lang="en-AU"/>
          </a:p>
        </p:txBody>
      </p:sp>
      <p:sp>
        <p:nvSpPr>
          <p:cNvPr id="2" name="Content Placeholder 1">
            <a:extLst>
              <a:ext uri="{FF2B5EF4-FFF2-40B4-BE49-F238E27FC236}">
                <a16:creationId xmlns:a16="http://schemas.microsoft.com/office/drawing/2014/main" id="{B6013755-1123-003F-5967-CA678D9E3B8E}"/>
              </a:ext>
            </a:extLst>
          </p:cNvPr>
          <p:cNvSpPr>
            <a:spLocks noGrp="1"/>
          </p:cNvSpPr>
          <p:nvPr>
            <p:ph sz="quarter" idx="21"/>
          </p:nvPr>
        </p:nvSpPr>
        <p:spPr/>
        <p:txBody>
          <a:bodyPr/>
          <a:lstStyle/>
          <a:p>
            <a:pPr marL="0" indent="0">
              <a:buNone/>
            </a:pPr>
            <a:r>
              <a:rPr lang="en-AU" sz="1800">
                <a:cs typeface="Arial"/>
              </a:rPr>
              <a:t>Geography</a:t>
            </a:r>
          </a:p>
          <a:p>
            <a:pPr marL="0" indent="0">
              <a:buNone/>
            </a:pPr>
            <a:r>
              <a:rPr lang="en-AU">
                <a:cs typeface="Arial"/>
                <a:hlinkClick r:id="rId3"/>
              </a:rPr>
              <a:t>https://gisgeography.com/wgs84-world-geodetic-system/</a:t>
            </a:r>
            <a:endParaRPr lang="en-AU">
              <a:cs typeface="Arial"/>
            </a:endParaRPr>
          </a:p>
          <a:p>
            <a:endParaRPr lang="en-AU">
              <a:cs typeface="Arial"/>
            </a:endParaRPr>
          </a:p>
          <a:p>
            <a:pPr marL="0" indent="0">
              <a:buNone/>
            </a:pPr>
            <a:r>
              <a:rPr lang="en-AU" sz="1800">
                <a:cs typeface="Arial"/>
              </a:rPr>
              <a:t>Earth Point</a:t>
            </a:r>
          </a:p>
          <a:p>
            <a:pPr marL="0" indent="0">
              <a:buNone/>
            </a:pPr>
            <a:r>
              <a:rPr lang="en-AU">
                <a:cs typeface="Arial"/>
                <a:hlinkClick r:id="rId4"/>
              </a:rPr>
              <a:t>https://www.earthpoint.us/convert.aspx</a:t>
            </a:r>
            <a:endParaRPr lang="en-AU">
              <a:cs typeface="Arial"/>
            </a:endParaRPr>
          </a:p>
          <a:p>
            <a:endParaRPr lang="en-AU">
              <a:cs typeface="Arial"/>
            </a:endParaRPr>
          </a:p>
          <a:p>
            <a:pPr marL="0" indent="0">
              <a:buNone/>
            </a:pPr>
            <a:r>
              <a:rPr lang="en-AU" sz="1800">
                <a:cs typeface="Arial"/>
              </a:rPr>
              <a:t>Confluence Hexagon Mining Division</a:t>
            </a:r>
          </a:p>
          <a:p>
            <a:r>
              <a:rPr lang="en-AU" sz="1800">
                <a:cs typeface="Arial"/>
              </a:rPr>
              <a:t>How to create a projection</a:t>
            </a:r>
          </a:p>
          <a:p>
            <a:pPr marL="0" indent="0">
              <a:buNone/>
            </a:pPr>
            <a:r>
              <a:rPr lang="en-AU">
                <a:cs typeface="Arial"/>
                <a:hlinkClick r:id="rId5"/>
              </a:rPr>
              <a:t>https://confluence.hexagonmining.com/pages/viewpage.action?pageId=160769103</a:t>
            </a:r>
            <a:endParaRPr lang="en-AU">
              <a:cs typeface="Arial"/>
            </a:endParaRPr>
          </a:p>
          <a:p>
            <a:endParaRPr lang="en-AU">
              <a:cs typeface="Arial"/>
            </a:endParaRPr>
          </a:p>
          <a:p>
            <a:pPr marL="0" indent="0">
              <a:buNone/>
            </a:pPr>
            <a:r>
              <a:rPr lang="en-AU" sz="1800" err="1">
                <a:cs typeface="Arial"/>
              </a:rPr>
              <a:t>Bursawolf</a:t>
            </a:r>
            <a:r>
              <a:rPr lang="en-AU" sz="1800">
                <a:cs typeface="Arial"/>
              </a:rPr>
              <a:t> Transformations</a:t>
            </a:r>
          </a:p>
          <a:p>
            <a:pPr marL="0" indent="0">
              <a:buNone/>
            </a:pPr>
            <a:r>
              <a:rPr lang="en-AU">
                <a:cs typeface="Arial"/>
                <a:hlinkClick r:id="rId6"/>
              </a:rPr>
              <a:t>https://confluence.hexagonmining.com/display/PE/How+To+Generate+Bursawolf+Transformations</a:t>
            </a:r>
            <a:endParaRPr lang="en-AU">
              <a:cs typeface="Arial"/>
            </a:endParaRPr>
          </a:p>
          <a:p>
            <a:pPr marL="0" indent="0">
              <a:buNone/>
            </a:pPr>
            <a:endParaRPr lang="en-AU"/>
          </a:p>
        </p:txBody>
      </p:sp>
    </p:spTree>
    <p:extLst>
      <p:ext uri="{BB962C8B-B14F-4D97-AF65-F5344CB8AC3E}">
        <p14:creationId xmlns:p14="http://schemas.microsoft.com/office/powerpoint/2010/main" val="322380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Working With Map Projections - Questions</a:t>
            </a:r>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a:solidFill>
                  <a:schemeClr val="tx1"/>
                </a:solidFill>
                <a:latin typeface="Arial"/>
                <a:cs typeface="Arial"/>
              </a:rPr>
              <a:t>The Global Positioning System (GPS) presents its coordinates as Northing, Easting and Elevation.</a:t>
            </a:r>
          </a:p>
          <a:p>
            <a:pPr marL="342900" indent="-342900">
              <a:buAutoNum type="arabicPeriod"/>
            </a:pPr>
            <a:r>
              <a:rPr lang="en-GB" dirty="0">
                <a:solidFill>
                  <a:srgbClr val="FF0000"/>
                </a:solidFill>
                <a:latin typeface="Arial"/>
                <a:cs typeface="Arial"/>
              </a:rPr>
              <a:t>True or False </a:t>
            </a:r>
            <a:r>
              <a:rPr lang="en-AU" dirty="0">
                <a:latin typeface="Arial"/>
                <a:cs typeface="Arial"/>
              </a:rPr>
              <a:t>A map projection is used to flatten out a part of earth and show it in a map.</a:t>
            </a:r>
            <a:endParaRPr lang="en-GB" dirty="0">
              <a:solidFill>
                <a:schemeClr val="tx1"/>
              </a:solidFill>
              <a:latin typeface="Arial"/>
              <a:cs typeface="Arial"/>
            </a:endParaRPr>
          </a:p>
          <a:p>
            <a:pPr marL="342900" indent="-342900">
              <a:buAutoNum type="arabicPeriod"/>
            </a:pPr>
            <a:r>
              <a:rPr lang="en-GB" dirty="0">
                <a:solidFill>
                  <a:schemeClr val="tx1"/>
                </a:solidFill>
                <a:latin typeface="Arial"/>
                <a:cs typeface="Arial"/>
              </a:rPr>
              <a:t>What OP Pro Manager applications use a map projection?</a:t>
            </a:r>
          </a:p>
          <a:p>
            <a:pPr lvl="2" indent="-217170"/>
            <a:r>
              <a:rPr lang="en-GB" dirty="0">
                <a:solidFill>
                  <a:schemeClr val="tx1"/>
                </a:solidFill>
                <a:latin typeface="Arial"/>
                <a:cs typeface="Arial"/>
              </a:rPr>
              <a:t>Mine Map</a:t>
            </a:r>
            <a:endParaRPr lang="en-GB">
              <a:solidFill>
                <a:schemeClr val="tx1"/>
              </a:solidFill>
            </a:endParaRPr>
          </a:p>
          <a:p>
            <a:pPr lvl="2" indent="-217170"/>
            <a:r>
              <a:rPr lang="en-GB" dirty="0">
                <a:solidFill>
                  <a:schemeClr val="tx1"/>
                </a:solidFill>
                <a:latin typeface="Arial"/>
                <a:cs typeface="Arial"/>
              </a:rPr>
              <a:t>MTC</a:t>
            </a:r>
          </a:p>
          <a:p>
            <a:pPr lvl="2" indent="-217170"/>
            <a:r>
              <a:rPr lang="en-GB" dirty="0">
                <a:solidFill>
                  <a:schemeClr val="tx1"/>
                </a:solidFill>
                <a:latin typeface="Arial"/>
                <a:cs typeface="Arial"/>
              </a:rPr>
              <a:t>Playback</a:t>
            </a:r>
          </a:p>
          <a:p>
            <a:pPr lvl="2" indent="-217170"/>
            <a:r>
              <a:rPr lang="en-GB" dirty="0">
                <a:solidFill>
                  <a:schemeClr val="tx1"/>
                </a:solidFill>
                <a:latin typeface="Arial"/>
                <a:cs typeface="Arial"/>
              </a:rPr>
              <a:t>Drill &amp; Blast</a:t>
            </a:r>
          </a:p>
          <a:p>
            <a:pPr lvl="2" indent="-217170"/>
            <a:r>
              <a:rPr lang="en-GB" dirty="0">
                <a:solidFill>
                  <a:schemeClr val="tx1"/>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OP Pro Map Projection uses the record with column name equals to 'mine' from </a:t>
            </a:r>
            <a:r>
              <a:rPr lang="en-GB" dirty="0" err="1">
                <a:solidFill>
                  <a:schemeClr val="tx1"/>
                </a:solidFill>
                <a:latin typeface="Arial"/>
                <a:cs typeface="Arial"/>
              </a:rPr>
              <a:t>projection_specs</a:t>
            </a:r>
            <a:r>
              <a:rPr lang="en-GB" dirty="0">
                <a:solidFill>
                  <a:schemeClr val="tx1"/>
                </a:solidFill>
                <a:latin typeface="Arial"/>
                <a:cs typeface="Arial"/>
              </a:rPr>
              <a:t> table.</a:t>
            </a:r>
          </a:p>
          <a:p>
            <a:pPr marL="342900" indent="-342900">
              <a:buAutoNum type="arabicPeriod"/>
            </a:pPr>
            <a:r>
              <a:rPr lang="en-GB" dirty="0">
                <a:solidFill>
                  <a:schemeClr val="tx1"/>
                </a:solidFill>
                <a:latin typeface="Arial"/>
                <a:cs typeface="Arial"/>
              </a:rPr>
              <a:t>What is the file name that </a:t>
            </a:r>
            <a:r>
              <a:rPr lang="en-GB" err="1">
                <a:solidFill>
                  <a:schemeClr val="tx1"/>
                </a:solidFill>
                <a:latin typeface="Arial"/>
                <a:cs typeface="Arial"/>
              </a:rPr>
              <a:t>compute_projection.rb</a:t>
            </a:r>
            <a:r>
              <a:rPr lang="en-GB" dirty="0">
                <a:solidFill>
                  <a:schemeClr val="tx1"/>
                </a:solidFill>
                <a:latin typeface="Arial"/>
                <a:cs typeface="Arial"/>
              </a:rPr>
              <a:t> ruby script creates if txt data file passes all </a:t>
            </a:r>
            <a:r>
              <a:rPr lang="en-GB">
                <a:solidFill>
                  <a:schemeClr val="tx1"/>
                </a:solidFill>
                <a:latin typeface="Arial"/>
                <a:cs typeface="Arial"/>
              </a:rPr>
              <a:t>checks? ______________ .</a:t>
            </a:r>
          </a:p>
        </p:txBody>
      </p:sp>
    </p:spTree>
    <p:extLst>
      <p:ext uri="{BB962C8B-B14F-4D97-AF65-F5344CB8AC3E}">
        <p14:creationId xmlns:p14="http://schemas.microsoft.com/office/powerpoint/2010/main" val="976753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Working With Map Projections - Answers to Questions</a:t>
            </a:r>
            <a:endParaRPr lang="en-US"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a:solidFill>
                  <a:schemeClr val="tx1"/>
                </a:solidFill>
                <a:latin typeface="Arial"/>
                <a:cs typeface="Arial"/>
              </a:rPr>
              <a:t>The Global Positioning System (GPS) presents its coordinates as Northing, Easting and Elevation. </a:t>
            </a:r>
            <a:r>
              <a:rPr lang="en-GB"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AU" dirty="0">
                <a:latin typeface="Arial"/>
                <a:cs typeface="Arial"/>
              </a:rPr>
              <a:t>A map projection is used to flatten out a part of earth and show it in a map. </a:t>
            </a:r>
            <a:r>
              <a:rPr lang="en-AU" dirty="0">
                <a:solidFill>
                  <a:schemeClr val="accent5"/>
                </a:solidFill>
                <a:latin typeface="Arial"/>
                <a:cs typeface="Arial"/>
              </a:rPr>
              <a:t>True</a:t>
            </a:r>
            <a:endParaRPr lang="en-GB" dirty="0">
              <a:solidFill>
                <a:schemeClr val="accent5"/>
              </a:solidFill>
              <a:latin typeface="Arial"/>
              <a:cs typeface="Arial"/>
            </a:endParaRPr>
          </a:p>
          <a:p>
            <a:pPr marL="342900" indent="-342900">
              <a:buAutoNum type="arabicPeriod"/>
            </a:pPr>
            <a:r>
              <a:rPr lang="en-GB" dirty="0">
                <a:solidFill>
                  <a:schemeClr val="tx1"/>
                </a:solidFill>
                <a:latin typeface="Arial"/>
                <a:cs typeface="Arial"/>
              </a:rPr>
              <a:t>What OP Pro Manager applications use a map projection?</a:t>
            </a:r>
          </a:p>
          <a:p>
            <a:pPr lvl="2" indent="-217170"/>
            <a:r>
              <a:rPr lang="en-GB" dirty="0">
                <a:solidFill>
                  <a:schemeClr val="accent5"/>
                </a:solidFill>
                <a:latin typeface="Arial"/>
                <a:cs typeface="Arial"/>
              </a:rPr>
              <a:t>Mine Map</a:t>
            </a:r>
            <a:endParaRPr lang="en-GB">
              <a:solidFill>
                <a:schemeClr val="accent5"/>
              </a:solidFill>
            </a:endParaRPr>
          </a:p>
          <a:p>
            <a:pPr lvl="2" indent="-217170"/>
            <a:r>
              <a:rPr lang="en-GB" dirty="0">
                <a:solidFill>
                  <a:schemeClr val="tx1"/>
                </a:solidFill>
                <a:latin typeface="Arial"/>
                <a:cs typeface="Arial"/>
              </a:rPr>
              <a:t>MTC</a:t>
            </a:r>
          </a:p>
          <a:p>
            <a:pPr lvl="2" indent="-217170"/>
            <a:r>
              <a:rPr lang="en-GB" dirty="0">
                <a:solidFill>
                  <a:schemeClr val="accent5"/>
                </a:solidFill>
                <a:latin typeface="Arial"/>
                <a:cs typeface="Arial"/>
              </a:rPr>
              <a:t>Playback</a:t>
            </a:r>
          </a:p>
          <a:p>
            <a:pPr lvl="2" indent="-217170"/>
            <a:r>
              <a:rPr lang="en-GB" dirty="0">
                <a:solidFill>
                  <a:schemeClr val="accent5"/>
                </a:solidFill>
                <a:latin typeface="Arial"/>
                <a:cs typeface="Arial"/>
              </a:rPr>
              <a:t>Drill &amp; Blast</a:t>
            </a:r>
          </a:p>
          <a:p>
            <a:pPr lvl="2" indent="-217170"/>
            <a:r>
              <a:rPr lang="en-GB" dirty="0">
                <a:solidFill>
                  <a:schemeClr val="tx1"/>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OP Pro Map Projection uses the record with column name equals to 'mine' from </a:t>
            </a:r>
            <a:r>
              <a:rPr lang="en-GB" dirty="0" err="1">
                <a:solidFill>
                  <a:schemeClr val="tx1"/>
                </a:solidFill>
                <a:latin typeface="Arial"/>
                <a:cs typeface="Arial"/>
              </a:rPr>
              <a:t>projection_specs</a:t>
            </a:r>
            <a:r>
              <a:rPr lang="en-GB" dirty="0">
                <a:solidFill>
                  <a:schemeClr val="tx1"/>
                </a:solidFill>
                <a:latin typeface="Arial"/>
                <a:cs typeface="Arial"/>
              </a:rPr>
              <a:t> table. </a:t>
            </a:r>
            <a:r>
              <a:rPr lang="en-GB" dirty="0">
                <a:solidFill>
                  <a:schemeClr val="accent5"/>
                </a:solidFill>
                <a:latin typeface="Arial"/>
                <a:cs typeface="Arial"/>
              </a:rPr>
              <a:t>True</a:t>
            </a:r>
          </a:p>
          <a:p>
            <a:pPr marL="342900" indent="-342900">
              <a:buAutoNum type="arabicPeriod"/>
            </a:pPr>
            <a:r>
              <a:rPr lang="en-GB" dirty="0">
                <a:solidFill>
                  <a:schemeClr val="tx1"/>
                </a:solidFill>
                <a:latin typeface="Arial"/>
                <a:cs typeface="Arial"/>
              </a:rPr>
              <a:t>What is the file name that </a:t>
            </a:r>
            <a:r>
              <a:rPr lang="en-GB" dirty="0" err="1">
                <a:solidFill>
                  <a:schemeClr val="tx1"/>
                </a:solidFill>
                <a:latin typeface="Arial"/>
                <a:cs typeface="Arial"/>
              </a:rPr>
              <a:t>compute_projection.rb</a:t>
            </a:r>
            <a:r>
              <a:rPr lang="en-GB" dirty="0">
                <a:solidFill>
                  <a:schemeClr val="tx1"/>
                </a:solidFill>
                <a:latin typeface="Arial"/>
                <a:cs typeface="Arial"/>
              </a:rPr>
              <a:t> ruby script creates if txt data file passes all checks? </a:t>
            </a:r>
            <a:r>
              <a:rPr lang="en-GB" dirty="0" err="1">
                <a:solidFill>
                  <a:schemeClr val="accent5"/>
                </a:solidFill>
                <a:latin typeface="Arial"/>
                <a:cs typeface="Arial"/>
              </a:rPr>
              <a:t>MineCoordinate.proj</a:t>
            </a:r>
            <a:endParaRPr lang="en-GB">
              <a:solidFill>
                <a:schemeClr val="accent5"/>
              </a:solidFill>
              <a:latin typeface="Arial"/>
              <a:cs typeface="Arial"/>
            </a:endParaRPr>
          </a:p>
        </p:txBody>
      </p:sp>
    </p:spTree>
    <p:extLst>
      <p:ext uri="{BB962C8B-B14F-4D97-AF65-F5344CB8AC3E}">
        <p14:creationId xmlns:p14="http://schemas.microsoft.com/office/powerpoint/2010/main" val="405930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369332"/>
          </a:xfrm>
        </p:spPr>
        <p:txBody>
          <a:bodyPr/>
          <a:lstStyle/>
          <a:p>
            <a:r>
              <a:rPr lang="en-GB" dirty="0"/>
              <a:t>This session shows how OP Pro maps use a map projection and how this map projection is created</a:t>
            </a:r>
            <a:r>
              <a:rPr lang="en-AU" dirty="0"/>
              <a:t>.</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fontScale="77500" lnSpcReduction="20000"/>
          </a:bodyPr>
          <a:lstStyle/>
          <a:p>
            <a:pPr marL="0" indent="0" rtl="0" fontAlgn="base">
              <a:lnSpc>
                <a:spcPct val="90000"/>
              </a:lnSpc>
              <a:buNone/>
            </a:pPr>
            <a:r>
              <a:rPr lang="en-GB" sz="26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latin typeface="Arial"/>
              <a:cs typeface="Arial"/>
            </a:endParaRPr>
          </a:p>
          <a:p>
            <a:pPr rtl="0" fontAlgn="base">
              <a:lnSpc>
                <a:spcPct val="110000"/>
              </a:lnSpc>
              <a:spcAft>
                <a:spcPts val="600"/>
              </a:spcAft>
            </a:pPr>
            <a:r>
              <a:rPr lang="en-GB" sz="2600" dirty="0">
                <a:latin typeface="Arial"/>
                <a:cs typeface="Arial"/>
              </a:rPr>
              <a:t>understand how OP Pro saves GPS coordinates in its database.</a:t>
            </a:r>
          </a:p>
          <a:p>
            <a:pPr fontAlgn="base">
              <a:lnSpc>
                <a:spcPct val="110000"/>
              </a:lnSpc>
              <a:spcAft>
                <a:spcPts val="600"/>
              </a:spcAft>
            </a:pPr>
            <a:r>
              <a:rPr lang="en-GB" sz="2600" dirty="0">
                <a:latin typeface="Arial"/>
                <a:cs typeface="Arial"/>
              </a:rPr>
              <a:t>know that OP Pro maps use a map projection to show local coordinates in: </a:t>
            </a:r>
            <a:endParaRPr lang="en-GB" sz="2600" dirty="0"/>
          </a:p>
          <a:p>
            <a:pPr lvl="2" indent="-217170" fontAlgn="base">
              <a:lnSpc>
                <a:spcPct val="110000"/>
              </a:lnSpc>
              <a:spcAft>
                <a:spcPts val="600"/>
              </a:spcAft>
            </a:pPr>
            <a:r>
              <a:rPr lang="en-GB" sz="2600" dirty="0">
                <a:latin typeface="Arial"/>
                <a:cs typeface="Arial"/>
              </a:rPr>
              <a:t>Mine Map </a:t>
            </a:r>
          </a:p>
          <a:p>
            <a:pPr lvl="2" fontAlgn="base">
              <a:lnSpc>
                <a:spcPct val="110000"/>
              </a:lnSpc>
              <a:spcAft>
                <a:spcPts val="600"/>
              </a:spcAft>
            </a:pPr>
            <a:r>
              <a:rPr lang="en-GB" sz="2600" dirty="0">
                <a:latin typeface="Arial"/>
                <a:cs typeface="Arial"/>
              </a:rPr>
              <a:t>Playback </a:t>
            </a:r>
            <a:endParaRPr lang="en-GB" sz="2600" dirty="0"/>
          </a:p>
          <a:p>
            <a:pPr lvl="2" indent="-217170" fontAlgn="base">
              <a:lnSpc>
                <a:spcPct val="110000"/>
              </a:lnSpc>
              <a:spcAft>
                <a:spcPts val="600"/>
              </a:spcAft>
            </a:pPr>
            <a:r>
              <a:rPr lang="en-GB" sz="2600" dirty="0">
                <a:latin typeface="Arial"/>
                <a:cs typeface="Arial"/>
              </a:rPr>
              <a:t>Drill &amp; Blast</a:t>
            </a:r>
          </a:p>
          <a:p>
            <a:pPr lvl="2" indent="-217170" fontAlgn="base">
              <a:lnSpc>
                <a:spcPct val="110000"/>
              </a:lnSpc>
              <a:spcAft>
                <a:spcPts val="600"/>
              </a:spcAft>
            </a:pPr>
            <a:r>
              <a:rPr lang="en-GB" sz="2600" dirty="0" err="1">
                <a:latin typeface="Arial"/>
                <a:cs typeface="Arial"/>
              </a:rPr>
              <a:t>JSPanel</a:t>
            </a:r>
            <a:r>
              <a:rPr lang="en-GB" sz="2600" dirty="0">
                <a:latin typeface="Arial"/>
                <a:cs typeface="Arial"/>
              </a:rPr>
              <a:t> Map</a:t>
            </a:r>
          </a:p>
          <a:p>
            <a:pPr fontAlgn="base">
              <a:lnSpc>
                <a:spcPct val="110000"/>
              </a:lnSpc>
              <a:spcAft>
                <a:spcPts val="600"/>
              </a:spcAft>
            </a:pPr>
            <a:r>
              <a:rPr lang="en-GB" sz="2600" dirty="0">
                <a:latin typeface="Arial"/>
                <a:cs typeface="Arial"/>
              </a:rPr>
              <a:t>know how to create an OP Pro map projection.</a:t>
            </a:r>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226175" y="1794404"/>
            <a:ext cx="5356225" cy="40802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308476-6C8F-26DD-752F-D2B12E4DC35A}"/>
              </a:ext>
            </a:extLst>
          </p:cNvPr>
          <p:cNvSpPr>
            <a:spLocks noGrp="1"/>
          </p:cNvSpPr>
          <p:nvPr>
            <p:ph type="title"/>
          </p:nvPr>
        </p:nvSpPr>
        <p:spPr/>
        <p:txBody>
          <a:bodyPr/>
          <a:lstStyle/>
          <a:p>
            <a:r>
              <a:rPr lang="en-GB"/>
              <a:t>Why Do We Need Map Projections?</a:t>
            </a:r>
            <a:endParaRPr lang="en-AU"/>
          </a:p>
        </p:txBody>
      </p:sp>
      <p:sp>
        <p:nvSpPr>
          <p:cNvPr id="9" name="Content Placeholder 8">
            <a:extLst>
              <a:ext uri="{FF2B5EF4-FFF2-40B4-BE49-F238E27FC236}">
                <a16:creationId xmlns:a16="http://schemas.microsoft.com/office/drawing/2014/main" id="{F8534449-383D-3D42-A411-B81141F55B79}"/>
              </a:ext>
            </a:extLst>
          </p:cNvPr>
          <p:cNvSpPr>
            <a:spLocks noGrp="1"/>
          </p:cNvSpPr>
          <p:nvPr>
            <p:ph sz="quarter" idx="21"/>
          </p:nvPr>
        </p:nvSpPr>
        <p:spPr/>
        <p:txBody>
          <a:bodyPr lIns="0" tIns="0" rIns="0" bIns="0" anchor="t"/>
          <a:lstStyle/>
          <a:p>
            <a:pPr marL="0" indent="0">
              <a:lnSpc>
                <a:spcPct val="100000"/>
              </a:lnSpc>
              <a:spcBef>
                <a:spcPts val="0"/>
              </a:spcBef>
              <a:buNone/>
            </a:pPr>
            <a:r>
              <a:rPr lang="en-US" sz="2000" dirty="0">
                <a:latin typeface="Arial"/>
                <a:cs typeface="Arial"/>
              </a:rPr>
              <a:t>The Global Positioning System (GPS) uses the </a:t>
            </a:r>
            <a:r>
              <a:rPr lang="en-US" sz="2000" b="1" dirty="0">
                <a:latin typeface="Arial"/>
                <a:cs typeface="Arial"/>
              </a:rPr>
              <a:t>World Geodetic System (WGS84)</a:t>
            </a:r>
            <a:r>
              <a:rPr lang="en-US" sz="2000" dirty="0">
                <a:latin typeface="Arial"/>
                <a:cs typeface="Arial"/>
              </a:rPr>
              <a:t> as its reference coordinate system and its coordinates are presented as </a:t>
            </a:r>
            <a:endParaRPr lang="en-US" sz="2000" dirty="0"/>
          </a:p>
          <a:p>
            <a:pPr marL="0" indent="0">
              <a:lnSpc>
                <a:spcPct val="100000"/>
              </a:lnSpc>
              <a:spcBef>
                <a:spcPts val="0"/>
              </a:spcBef>
              <a:buNone/>
            </a:pPr>
            <a:endParaRPr lang="en-AU" sz="2000" dirty="0">
              <a:latin typeface="Arial"/>
              <a:cs typeface="Arial"/>
            </a:endParaRPr>
          </a:p>
          <a:p>
            <a:pPr marL="0" indent="0">
              <a:lnSpc>
                <a:spcPct val="100000"/>
              </a:lnSpc>
              <a:spcBef>
                <a:spcPts val="0"/>
              </a:spcBef>
              <a:buNone/>
            </a:pPr>
            <a:r>
              <a:rPr lang="en-AU" sz="2000" dirty="0">
                <a:latin typeface="Arial"/>
                <a:cs typeface="Arial"/>
              </a:rPr>
              <a:t>Latitude</a:t>
            </a:r>
            <a:endParaRPr lang="en-AU" sz="2000" dirty="0"/>
          </a:p>
          <a:p>
            <a:pPr marL="0" indent="0">
              <a:lnSpc>
                <a:spcPct val="100000"/>
              </a:lnSpc>
              <a:spcBef>
                <a:spcPts val="0"/>
              </a:spcBef>
              <a:buNone/>
            </a:pPr>
            <a:r>
              <a:rPr lang="en-AU" sz="2000" dirty="0">
                <a:latin typeface="Arial"/>
                <a:cs typeface="Arial"/>
              </a:rPr>
              <a:t>Longitude</a:t>
            </a:r>
            <a:endParaRPr lang="en-US" sz="2000" dirty="0"/>
          </a:p>
          <a:p>
            <a:pPr marL="0" indent="0">
              <a:lnSpc>
                <a:spcPct val="100000"/>
              </a:lnSpc>
              <a:spcBef>
                <a:spcPts val="0"/>
              </a:spcBef>
              <a:buNone/>
            </a:pPr>
            <a:r>
              <a:rPr lang="en-AU" sz="2000" dirty="0">
                <a:latin typeface="Arial"/>
                <a:cs typeface="Arial"/>
              </a:rPr>
              <a:t>Elevation</a:t>
            </a:r>
            <a:endParaRPr lang="en-US" sz="2000" dirty="0"/>
          </a:p>
          <a:p>
            <a:pPr marL="0" indent="0">
              <a:buNone/>
            </a:pPr>
            <a:endParaRPr lang="en-GB" sz="2000" dirty="0"/>
          </a:p>
          <a:p>
            <a:pPr marL="0" indent="0">
              <a:buNone/>
            </a:pPr>
            <a:r>
              <a:rPr lang="en-GB" sz="2000" dirty="0">
                <a:latin typeface="Arial"/>
                <a:cs typeface="Arial"/>
              </a:rPr>
              <a:t>OP Pro uses local coordinate system </a:t>
            </a:r>
            <a:r>
              <a:rPr lang="en-AU" sz="2000" dirty="0">
                <a:latin typeface="Arial"/>
                <a:cs typeface="Arial"/>
              </a:rPr>
              <a:t>so a map projection is used to flatten out a part of earth and show it in a map, the local coordinate system presents coordinates as </a:t>
            </a:r>
          </a:p>
          <a:p>
            <a:pPr marL="0" indent="0">
              <a:buNone/>
            </a:pPr>
            <a:endParaRPr lang="en-AU" sz="2000" dirty="0">
              <a:latin typeface="Arial"/>
              <a:cs typeface="Arial"/>
            </a:endParaRPr>
          </a:p>
          <a:p>
            <a:pPr marL="0" indent="0">
              <a:buNone/>
            </a:pPr>
            <a:r>
              <a:rPr lang="en-AU" sz="2000" dirty="0">
                <a:latin typeface="Arial"/>
                <a:cs typeface="Arial"/>
              </a:rPr>
              <a:t>Northing</a:t>
            </a:r>
            <a:endParaRPr lang="en-AU" dirty="0"/>
          </a:p>
          <a:p>
            <a:pPr marL="0" indent="0">
              <a:buNone/>
            </a:pPr>
            <a:r>
              <a:rPr lang="en-AU" sz="2000" dirty="0">
                <a:latin typeface="Arial"/>
                <a:cs typeface="Arial"/>
              </a:rPr>
              <a:t>Easting</a:t>
            </a:r>
            <a:endParaRPr lang="en-AU" dirty="0"/>
          </a:p>
          <a:p>
            <a:pPr marL="0" indent="0">
              <a:buNone/>
            </a:pPr>
            <a:r>
              <a:rPr lang="en-AU" sz="2000" dirty="0">
                <a:latin typeface="Arial"/>
                <a:cs typeface="Arial"/>
              </a:rPr>
              <a:t>Elevation</a:t>
            </a:r>
            <a:endParaRPr lang="en-AU" dirty="0"/>
          </a:p>
        </p:txBody>
      </p:sp>
    </p:spTree>
    <p:extLst>
      <p:ext uri="{BB962C8B-B14F-4D97-AF65-F5344CB8AC3E}">
        <p14:creationId xmlns:p14="http://schemas.microsoft.com/office/powerpoint/2010/main" val="300383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a:t>OP Pro Maps</a:t>
            </a:r>
          </a:p>
        </p:txBody>
      </p:sp>
      <p:sp>
        <p:nvSpPr>
          <p:cNvPr id="5" name="Content Placeholder 4">
            <a:extLst>
              <a:ext uri="{FF2B5EF4-FFF2-40B4-BE49-F238E27FC236}">
                <a16:creationId xmlns:a16="http://schemas.microsoft.com/office/drawing/2014/main" id="{97271641-9DA1-B2B2-7E51-773C6FE89414}"/>
              </a:ext>
            </a:extLst>
          </p:cNvPr>
          <p:cNvSpPr>
            <a:spLocks noGrp="1"/>
          </p:cNvSpPr>
          <p:nvPr>
            <p:ph sz="quarter" idx="21"/>
          </p:nvPr>
        </p:nvSpPr>
        <p:spPr/>
        <p:txBody>
          <a:bodyPr/>
          <a:lstStyle/>
          <a:p>
            <a:pPr marL="0" indent="0">
              <a:buNone/>
            </a:pPr>
            <a:r>
              <a:rPr lang="en-US" sz="2400">
                <a:cs typeface="Arial"/>
              </a:rPr>
              <a:t>OP Pro maps are two dimensions representations of earth, so a map projection is used to flatten out a part of earth and show it in a map.</a:t>
            </a:r>
          </a:p>
          <a:p>
            <a:pPr marL="0" indent="0">
              <a:buNone/>
            </a:pPr>
            <a:endParaRPr lang="en-AU" sz="2000"/>
          </a:p>
        </p:txBody>
      </p:sp>
      <p:pic>
        <p:nvPicPr>
          <p:cNvPr id="1026" name="Picture 2" descr="goode map projection">
            <a:extLst>
              <a:ext uri="{FF2B5EF4-FFF2-40B4-BE49-F238E27FC236}">
                <a16:creationId xmlns:a16="http://schemas.microsoft.com/office/drawing/2014/main" id="{55AE0976-A556-4993-9B88-AB70ADB1B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380" y="2351885"/>
            <a:ext cx="5587958" cy="3301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A91DF11F-94E1-412A-B8AF-E9DFF05C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269" y="2837187"/>
            <a:ext cx="2844442" cy="236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a:t>How OP Pro Saves GPS Coordinates</a:t>
            </a:r>
          </a:p>
        </p:txBody>
      </p:sp>
      <p:pic>
        <p:nvPicPr>
          <p:cNvPr id="7" name="Picture 6" descr="A picture containing transport&#10;&#10;Description automatically generated">
            <a:extLst>
              <a:ext uri="{FF2B5EF4-FFF2-40B4-BE49-F238E27FC236}">
                <a16:creationId xmlns:a16="http://schemas.microsoft.com/office/drawing/2014/main" id="{491248AB-F823-4710-8962-72F327585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553" y="2908181"/>
            <a:ext cx="1041637" cy="1041637"/>
          </a:xfrm>
          <a:prstGeom prst="rect">
            <a:avLst/>
          </a:prstGeom>
        </p:spPr>
      </p:pic>
      <p:sp>
        <p:nvSpPr>
          <p:cNvPr id="12" name="Graphic 1">
            <a:extLst>
              <a:ext uri="{FF2B5EF4-FFF2-40B4-BE49-F238E27FC236}">
                <a16:creationId xmlns:a16="http://schemas.microsoft.com/office/drawing/2014/main" id="{02050AF7-B0F1-4639-AB23-F35EF122DDD1}"/>
              </a:ext>
            </a:extLst>
          </p:cNvPr>
          <p:cNvSpPr/>
          <p:nvPr/>
        </p:nvSpPr>
        <p:spPr>
          <a:xfrm>
            <a:off x="1565197" y="2093253"/>
            <a:ext cx="545050" cy="545057"/>
          </a:xfrm>
          <a:custGeom>
            <a:avLst/>
            <a:gdLst>
              <a:gd name="connsiteX0" fmla="*/ 1014722 w 5575958"/>
              <a:gd name="connsiteY0" fmla="*/ 5576030 h 5576029"/>
              <a:gd name="connsiteX1" fmla="*/ 887659 w 5575958"/>
              <a:gd name="connsiteY1" fmla="*/ 5523548 h 5576029"/>
              <a:gd name="connsiteX2" fmla="*/ 52507 w 5575958"/>
              <a:gd name="connsiteY2" fmla="*/ 4688396 h 5576029"/>
              <a:gd name="connsiteX3" fmla="*/ 52507 w 5575958"/>
              <a:gd name="connsiteY3" fmla="*/ 4434269 h 5576029"/>
              <a:gd name="connsiteX4" fmla="*/ 491990 w 5575958"/>
              <a:gd name="connsiteY4" fmla="*/ 3994785 h 5576029"/>
              <a:gd name="connsiteX5" fmla="*/ 492181 w 5575958"/>
              <a:gd name="connsiteY5" fmla="*/ 3994595 h 5576029"/>
              <a:gd name="connsiteX6" fmla="*/ 1009388 w 5575958"/>
              <a:gd name="connsiteY6" fmla="*/ 3477292 h 5576029"/>
              <a:gd name="connsiteX7" fmla="*/ 1009579 w 5575958"/>
              <a:gd name="connsiteY7" fmla="*/ 3477101 h 5576029"/>
              <a:gd name="connsiteX8" fmla="*/ 1448967 w 5575958"/>
              <a:gd name="connsiteY8" fmla="*/ 3037713 h 5576029"/>
              <a:gd name="connsiteX9" fmla="*/ 1703189 w 5575958"/>
              <a:gd name="connsiteY9" fmla="*/ 3037713 h 5576029"/>
              <a:gd name="connsiteX10" fmla="*/ 2071807 w 5575958"/>
              <a:gd name="connsiteY10" fmla="*/ 3406331 h 5576029"/>
              <a:gd name="connsiteX11" fmla="*/ 2376702 w 5575958"/>
              <a:gd name="connsiteY11" fmla="*/ 3101531 h 5576029"/>
              <a:gd name="connsiteX12" fmla="*/ 2151817 w 5575958"/>
              <a:gd name="connsiteY12" fmla="*/ 2876550 h 5576029"/>
              <a:gd name="connsiteX13" fmla="*/ 2151817 w 5575958"/>
              <a:gd name="connsiteY13" fmla="*/ 2111597 h 5576029"/>
              <a:gd name="connsiteX14" fmla="*/ 2534341 w 5575958"/>
              <a:gd name="connsiteY14" fmla="*/ 1953197 h 5576029"/>
              <a:gd name="connsiteX15" fmla="*/ 2916770 w 5575958"/>
              <a:gd name="connsiteY15" fmla="*/ 2111597 h 5576029"/>
              <a:gd name="connsiteX16" fmla="*/ 3141750 w 5575958"/>
              <a:gd name="connsiteY16" fmla="*/ 2336578 h 5576029"/>
              <a:gd name="connsiteX17" fmla="*/ 3406354 w 5575958"/>
              <a:gd name="connsiteY17" fmla="*/ 2071973 h 5576029"/>
              <a:gd name="connsiteX18" fmla="*/ 3037642 w 5575958"/>
              <a:gd name="connsiteY18" fmla="*/ 1703261 h 5576029"/>
              <a:gd name="connsiteX19" fmla="*/ 2984969 w 5575958"/>
              <a:gd name="connsiteY19" fmla="*/ 1576197 h 5576029"/>
              <a:gd name="connsiteX20" fmla="*/ 3037642 w 5575958"/>
              <a:gd name="connsiteY20" fmla="*/ 1449134 h 5576029"/>
              <a:gd name="connsiteX21" fmla="*/ 3477030 w 5575958"/>
              <a:gd name="connsiteY21" fmla="*/ 1009650 h 5576029"/>
              <a:gd name="connsiteX22" fmla="*/ 3477030 w 5575958"/>
              <a:gd name="connsiteY22" fmla="*/ 1009650 h 5576029"/>
              <a:gd name="connsiteX23" fmla="*/ 3477030 w 5575958"/>
              <a:gd name="connsiteY23" fmla="*/ 1009650 h 5576029"/>
              <a:gd name="connsiteX24" fmla="*/ 3994619 w 5575958"/>
              <a:gd name="connsiteY24" fmla="*/ 492062 h 5576029"/>
              <a:gd name="connsiteX25" fmla="*/ 3994619 w 5575958"/>
              <a:gd name="connsiteY25" fmla="*/ 492062 h 5576029"/>
              <a:gd name="connsiteX26" fmla="*/ 4434102 w 5575958"/>
              <a:gd name="connsiteY26" fmla="*/ 52673 h 5576029"/>
              <a:gd name="connsiteX27" fmla="*/ 4561166 w 5575958"/>
              <a:gd name="connsiteY27" fmla="*/ 0 h 5576029"/>
              <a:gd name="connsiteX28" fmla="*/ 4688229 w 5575958"/>
              <a:gd name="connsiteY28" fmla="*/ 52673 h 5576029"/>
              <a:gd name="connsiteX29" fmla="*/ 5523286 w 5575958"/>
              <a:gd name="connsiteY29" fmla="*/ 887730 h 5576029"/>
              <a:gd name="connsiteX30" fmla="*/ 5575959 w 5575958"/>
              <a:gd name="connsiteY30" fmla="*/ 1014794 h 5576029"/>
              <a:gd name="connsiteX31" fmla="*/ 5523286 w 5575958"/>
              <a:gd name="connsiteY31" fmla="*/ 1141857 h 5576029"/>
              <a:gd name="connsiteX32" fmla="*/ 4566499 w 5575958"/>
              <a:gd name="connsiteY32" fmla="*/ 2098739 h 5576029"/>
              <a:gd name="connsiteX33" fmla="*/ 4566309 w 5575958"/>
              <a:gd name="connsiteY33" fmla="*/ 2098929 h 5576029"/>
              <a:gd name="connsiteX34" fmla="*/ 4126825 w 5575958"/>
              <a:gd name="connsiteY34" fmla="*/ 2538413 h 5576029"/>
              <a:gd name="connsiteX35" fmla="*/ 3872698 w 5575958"/>
              <a:gd name="connsiteY35" fmla="*/ 2538413 h 5576029"/>
              <a:gd name="connsiteX36" fmla="*/ 3503986 w 5575958"/>
              <a:gd name="connsiteY36" fmla="*/ 2169700 h 5576029"/>
              <a:gd name="connsiteX37" fmla="*/ 3239381 w 5575958"/>
              <a:gd name="connsiteY37" fmla="*/ 2434304 h 5576029"/>
              <a:gd name="connsiteX38" fmla="*/ 3408069 w 5575958"/>
              <a:gd name="connsiteY38" fmla="*/ 2602992 h 5576029"/>
              <a:gd name="connsiteX39" fmla="*/ 3566470 w 5575958"/>
              <a:gd name="connsiteY39" fmla="*/ 2985421 h 5576029"/>
              <a:gd name="connsiteX40" fmla="*/ 3408069 w 5575958"/>
              <a:gd name="connsiteY40" fmla="*/ 3367849 h 5576029"/>
              <a:gd name="connsiteX41" fmla="*/ 3408069 w 5575958"/>
              <a:gd name="connsiteY41" fmla="*/ 3367849 h 5576029"/>
              <a:gd name="connsiteX42" fmla="*/ 3408069 w 5575958"/>
              <a:gd name="connsiteY42" fmla="*/ 3367849 h 5576029"/>
              <a:gd name="connsiteX43" fmla="*/ 3025640 w 5575958"/>
              <a:gd name="connsiteY43" fmla="*/ 3526250 h 5576029"/>
              <a:gd name="connsiteX44" fmla="*/ 2643212 w 5575958"/>
              <a:gd name="connsiteY44" fmla="*/ 3367849 h 5576029"/>
              <a:gd name="connsiteX45" fmla="*/ 2474524 w 5575958"/>
              <a:gd name="connsiteY45" fmla="*/ 3199162 h 5576029"/>
              <a:gd name="connsiteX46" fmla="*/ 2169628 w 5575958"/>
              <a:gd name="connsiteY46" fmla="*/ 3503962 h 5576029"/>
              <a:gd name="connsiteX47" fmla="*/ 2538341 w 5575958"/>
              <a:gd name="connsiteY47" fmla="*/ 3872674 h 5576029"/>
              <a:gd name="connsiteX48" fmla="*/ 2591014 w 5575958"/>
              <a:gd name="connsiteY48" fmla="*/ 3999738 h 5576029"/>
              <a:gd name="connsiteX49" fmla="*/ 2538341 w 5575958"/>
              <a:gd name="connsiteY49" fmla="*/ 4126802 h 5576029"/>
              <a:gd name="connsiteX50" fmla="*/ 1141786 w 5575958"/>
              <a:gd name="connsiteY50" fmla="*/ 5523453 h 5576029"/>
              <a:gd name="connsiteX51" fmla="*/ 1014722 w 5575958"/>
              <a:gd name="connsiteY51" fmla="*/ 5576030 h 5576029"/>
              <a:gd name="connsiteX52" fmla="*/ 540853 w 5575958"/>
              <a:gd name="connsiteY52" fmla="*/ 4141470 h 5576029"/>
              <a:gd name="connsiteX53" fmla="*/ 150233 w 5575958"/>
              <a:gd name="connsiteY53" fmla="*/ 4531995 h 5576029"/>
              <a:gd name="connsiteX54" fmla="*/ 150233 w 5575958"/>
              <a:gd name="connsiteY54" fmla="*/ 4590669 h 5576029"/>
              <a:gd name="connsiteX55" fmla="*/ 985290 w 5575958"/>
              <a:gd name="connsiteY55" fmla="*/ 5425726 h 5576029"/>
              <a:gd name="connsiteX56" fmla="*/ 1043964 w 5575958"/>
              <a:gd name="connsiteY56" fmla="*/ 5425726 h 5576029"/>
              <a:gd name="connsiteX57" fmla="*/ 1434489 w 5575958"/>
              <a:gd name="connsiteY57" fmla="*/ 5035201 h 5576029"/>
              <a:gd name="connsiteX58" fmla="*/ 540853 w 5575958"/>
              <a:gd name="connsiteY58" fmla="*/ 4141470 h 5576029"/>
              <a:gd name="connsiteX59" fmla="*/ 638675 w 5575958"/>
              <a:gd name="connsiteY59" fmla="*/ 4043648 h 5576029"/>
              <a:gd name="connsiteX60" fmla="*/ 1532406 w 5575958"/>
              <a:gd name="connsiteY60" fmla="*/ 4937379 h 5576029"/>
              <a:gd name="connsiteX61" fmla="*/ 1952363 w 5575958"/>
              <a:gd name="connsiteY61" fmla="*/ 4517422 h 5576029"/>
              <a:gd name="connsiteX62" fmla="*/ 1058537 w 5575958"/>
              <a:gd name="connsiteY62" fmla="*/ 3623691 h 5576029"/>
              <a:gd name="connsiteX63" fmla="*/ 638675 w 5575958"/>
              <a:gd name="connsiteY63" fmla="*/ 4043648 h 5576029"/>
              <a:gd name="connsiteX64" fmla="*/ 1156264 w 5575958"/>
              <a:gd name="connsiteY64" fmla="*/ 3526060 h 5576029"/>
              <a:gd name="connsiteX65" fmla="*/ 2050090 w 5575958"/>
              <a:gd name="connsiteY65" fmla="*/ 4419791 h 5576029"/>
              <a:gd name="connsiteX66" fmla="*/ 2440615 w 5575958"/>
              <a:gd name="connsiteY66" fmla="*/ 4029266 h 5576029"/>
              <a:gd name="connsiteX67" fmla="*/ 2452712 w 5575958"/>
              <a:gd name="connsiteY67" fmla="*/ 3999929 h 5576029"/>
              <a:gd name="connsiteX68" fmla="*/ 2440615 w 5575958"/>
              <a:gd name="connsiteY68" fmla="*/ 3970591 h 5576029"/>
              <a:gd name="connsiteX69" fmla="*/ 2023324 w 5575958"/>
              <a:gd name="connsiteY69" fmla="*/ 3553301 h 5576029"/>
              <a:gd name="connsiteX70" fmla="*/ 2023039 w 5575958"/>
              <a:gd name="connsiteY70" fmla="*/ 3553016 h 5576029"/>
              <a:gd name="connsiteX71" fmla="*/ 2022753 w 5575958"/>
              <a:gd name="connsiteY71" fmla="*/ 3552730 h 5576029"/>
              <a:gd name="connsiteX72" fmla="*/ 1605558 w 5575958"/>
              <a:gd name="connsiteY72" fmla="*/ 3135535 h 5576029"/>
              <a:gd name="connsiteX73" fmla="*/ 1546884 w 5575958"/>
              <a:gd name="connsiteY73" fmla="*/ 3135535 h 5576029"/>
              <a:gd name="connsiteX74" fmla="*/ 1156264 w 5575958"/>
              <a:gd name="connsiteY74" fmla="*/ 3526060 h 5576029"/>
              <a:gd name="connsiteX75" fmla="*/ 2534246 w 5575958"/>
              <a:gd name="connsiteY75" fmla="*/ 2091404 h 5576029"/>
              <a:gd name="connsiteX76" fmla="*/ 2249543 w 5575958"/>
              <a:gd name="connsiteY76" fmla="*/ 2209324 h 5576029"/>
              <a:gd name="connsiteX77" fmla="*/ 2249543 w 5575958"/>
              <a:gd name="connsiteY77" fmla="*/ 2778728 h 5576029"/>
              <a:gd name="connsiteX78" fmla="*/ 2740938 w 5575958"/>
              <a:gd name="connsiteY78" fmla="*/ 3270123 h 5576029"/>
              <a:gd name="connsiteX79" fmla="*/ 3025640 w 5575958"/>
              <a:gd name="connsiteY79" fmla="*/ 3388043 h 5576029"/>
              <a:gd name="connsiteX80" fmla="*/ 3310342 w 5575958"/>
              <a:gd name="connsiteY80" fmla="*/ 3270123 h 5576029"/>
              <a:gd name="connsiteX81" fmla="*/ 3310342 w 5575958"/>
              <a:gd name="connsiteY81" fmla="*/ 3270123 h 5576029"/>
              <a:gd name="connsiteX82" fmla="*/ 3428262 w 5575958"/>
              <a:gd name="connsiteY82" fmla="*/ 2985421 h 5576029"/>
              <a:gd name="connsiteX83" fmla="*/ 3310342 w 5575958"/>
              <a:gd name="connsiteY83" fmla="*/ 2700719 h 5576029"/>
              <a:gd name="connsiteX84" fmla="*/ 2818948 w 5575958"/>
              <a:gd name="connsiteY84" fmla="*/ 2209324 h 5576029"/>
              <a:gd name="connsiteX85" fmla="*/ 2534246 w 5575958"/>
              <a:gd name="connsiteY85" fmla="*/ 2091404 h 5576029"/>
              <a:gd name="connsiteX86" fmla="*/ 3554563 w 5575958"/>
              <a:gd name="connsiteY86" fmla="*/ 2024825 h 5576029"/>
              <a:gd name="connsiteX87" fmla="*/ 3970425 w 5575958"/>
              <a:gd name="connsiteY87" fmla="*/ 2440686 h 5576029"/>
              <a:gd name="connsiteX88" fmla="*/ 4029099 w 5575958"/>
              <a:gd name="connsiteY88" fmla="*/ 2440686 h 5576029"/>
              <a:gd name="connsiteX89" fmla="*/ 4419719 w 5575958"/>
              <a:gd name="connsiteY89" fmla="*/ 2050066 h 5576029"/>
              <a:gd name="connsiteX90" fmla="*/ 3525893 w 5575958"/>
              <a:gd name="connsiteY90" fmla="*/ 1156335 h 5576029"/>
              <a:gd name="connsiteX91" fmla="*/ 3135368 w 5575958"/>
              <a:gd name="connsiteY91" fmla="*/ 1546955 h 5576029"/>
              <a:gd name="connsiteX92" fmla="*/ 3123176 w 5575958"/>
              <a:gd name="connsiteY92" fmla="*/ 1576292 h 5576029"/>
              <a:gd name="connsiteX93" fmla="*/ 3135368 w 5575958"/>
              <a:gd name="connsiteY93" fmla="*/ 1605629 h 5576029"/>
              <a:gd name="connsiteX94" fmla="*/ 3551230 w 5575958"/>
              <a:gd name="connsiteY94" fmla="*/ 2021491 h 5576029"/>
              <a:gd name="connsiteX95" fmla="*/ 3552944 w 5575958"/>
              <a:gd name="connsiteY95" fmla="*/ 2023110 h 5576029"/>
              <a:gd name="connsiteX96" fmla="*/ 3554563 w 5575958"/>
              <a:gd name="connsiteY96" fmla="*/ 2024825 h 5576029"/>
              <a:gd name="connsiteX97" fmla="*/ 3623715 w 5575958"/>
              <a:gd name="connsiteY97" fmla="*/ 1058609 h 5576029"/>
              <a:gd name="connsiteX98" fmla="*/ 4517541 w 5575958"/>
              <a:gd name="connsiteY98" fmla="*/ 1952339 h 5576029"/>
              <a:gd name="connsiteX99" fmla="*/ 4937403 w 5575958"/>
              <a:gd name="connsiteY99" fmla="*/ 1532477 h 5576029"/>
              <a:gd name="connsiteX100" fmla="*/ 4043577 w 5575958"/>
              <a:gd name="connsiteY100" fmla="*/ 638747 h 5576029"/>
              <a:gd name="connsiteX101" fmla="*/ 3623715 w 5575958"/>
              <a:gd name="connsiteY101" fmla="*/ 1058609 h 5576029"/>
              <a:gd name="connsiteX102" fmla="*/ 4141304 w 5575958"/>
              <a:gd name="connsiteY102" fmla="*/ 541020 h 5576029"/>
              <a:gd name="connsiteX103" fmla="*/ 5035130 w 5575958"/>
              <a:gd name="connsiteY103" fmla="*/ 1434751 h 5576029"/>
              <a:gd name="connsiteX104" fmla="*/ 5425655 w 5575958"/>
              <a:gd name="connsiteY104" fmla="*/ 1044226 h 5576029"/>
              <a:gd name="connsiteX105" fmla="*/ 5437846 w 5575958"/>
              <a:gd name="connsiteY105" fmla="*/ 1014889 h 5576029"/>
              <a:gd name="connsiteX106" fmla="*/ 5425750 w 5575958"/>
              <a:gd name="connsiteY106" fmla="*/ 985647 h 5576029"/>
              <a:gd name="connsiteX107" fmla="*/ 5425750 w 5575958"/>
              <a:gd name="connsiteY107" fmla="*/ 985647 h 5576029"/>
              <a:gd name="connsiteX108" fmla="*/ 4590598 w 5575958"/>
              <a:gd name="connsiteY108" fmla="*/ 150495 h 5576029"/>
              <a:gd name="connsiteX109" fmla="*/ 4561261 w 5575958"/>
              <a:gd name="connsiteY109" fmla="*/ 138303 h 5576029"/>
              <a:gd name="connsiteX110" fmla="*/ 4532019 w 5575958"/>
              <a:gd name="connsiteY110" fmla="*/ 150495 h 5576029"/>
              <a:gd name="connsiteX111" fmla="*/ 4141304 w 5575958"/>
              <a:gd name="connsiteY111" fmla="*/ 541020 h 5576029"/>
              <a:gd name="connsiteX112" fmla="*/ 1544122 w 5575958"/>
              <a:gd name="connsiteY112" fmla="*/ 2325910 h 5576029"/>
              <a:gd name="connsiteX113" fmla="*/ 1536787 w 5575958"/>
              <a:gd name="connsiteY113" fmla="*/ 2325529 h 5576029"/>
              <a:gd name="connsiteX114" fmla="*/ 1475256 w 5575958"/>
              <a:gd name="connsiteY114" fmla="*/ 2249615 h 5576029"/>
              <a:gd name="connsiteX115" fmla="*/ 2289834 w 5575958"/>
              <a:gd name="connsiteY115" fmla="*/ 1435037 h 5576029"/>
              <a:gd name="connsiteX116" fmla="*/ 2365748 w 5575958"/>
              <a:gd name="connsiteY116" fmla="*/ 1496568 h 5576029"/>
              <a:gd name="connsiteX117" fmla="*/ 2304217 w 5575958"/>
              <a:gd name="connsiteY117" fmla="*/ 1572482 h 5576029"/>
              <a:gd name="connsiteX118" fmla="*/ 1612797 w 5575958"/>
              <a:gd name="connsiteY118" fmla="*/ 2263997 h 5576029"/>
              <a:gd name="connsiteX119" fmla="*/ 1544122 w 5575958"/>
              <a:gd name="connsiteY119" fmla="*/ 2325910 h 5576029"/>
              <a:gd name="connsiteX120" fmla="*/ 873562 w 5575958"/>
              <a:gd name="connsiteY120" fmla="*/ 2325910 h 5576029"/>
              <a:gd name="connsiteX121" fmla="*/ 869466 w 5575958"/>
              <a:gd name="connsiteY121" fmla="*/ 2325815 h 5576029"/>
              <a:gd name="connsiteX122" fmla="*/ 804505 w 5575958"/>
              <a:gd name="connsiteY122" fmla="*/ 2252758 h 5576029"/>
              <a:gd name="connsiteX123" fmla="*/ 1266373 w 5575958"/>
              <a:gd name="connsiteY123" fmla="*/ 1226153 h 5576029"/>
              <a:gd name="connsiteX124" fmla="*/ 2292977 w 5575958"/>
              <a:gd name="connsiteY124" fmla="*/ 764381 h 5576029"/>
              <a:gd name="connsiteX125" fmla="*/ 2366034 w 5575958"/>
              <a:gd name="connsiteY125" fmla="*/ 829342 h 5576029"/>
              <a:gd name="connsiteX126" fmla="*/ 2301073 w 5575958"/>
              <a:gd name="connsiteY126" fmla="*/ 902399 h 5576029"/>
              <a:gd name="connsiteX127" fmla="*/ 942618 w 5575958"/>
              <a:gd name="connsiteY127" fmla="*/ 2260854 h 5576029"/>
              <a:gd name="connsiteX128" fmla="*/ 873562 w 5575958"/>
              <a:gd name="connsiteY128" fmla="*/ 2325910 h 5576029"/>
              <a:gd name="connsiteX129" fmla="*/ 204335 w 5575958"/>
              <a:gd name="connsiteY129" fmla="*/ 2325815 h 5576029"/>
              <a:gd name="connsiteX130" fmla="*/ 201573 w 5575958"/>
              <a:gd name="connsiteY130" fmla="*/ 2325719 h 5576029"/>
              <a:gd name="connsiteX131" fmla="*/ 135279 w 5575958"/>
              <a:gd name="connsiteY131" fmla="*/ 2253901 h 5576029"/>
              <a:gd name="connsiteX132" fmla="*/ 793171 w 5575958"/>
              <a:gd name="connsiteY132" fmla="*/ 752951 h 5576029"/>
              <a:gd name="connsiteX133" fmla="*/ 2294120 w 5575958"/>
              <a:gd name="connsiteY133" fmla="*/ 95059 h 5576029"/>
              <a:gd name="connsiteX134" fmla="*/ 2365939 w 5575958"/>
              <a:gd name="connsiteY134" fmla="*/ 161354 h 5576029"/>
              <a:gd name="connsiteX135" fmla="*/ 2299645 w 5575958"/>
              <a:gd name="connsiteY135" fmla="*/ 233172 h 5576029"/>
              <a:gd name="connsiteX136" fmla="*/ 890897 w 5575958"/>
              <a:gd name="connsiteY136" fmla="*/ 850678 h 5576029"/>
              <a:gd name="connsiteX137" fmla="*/ 273391 w 5575958"/>
              <a:gd name="connsiteY137" fmla="*/ 2259425 h 5576029"/>
              <a:gd name="connsiteX138" fmla="*/ 204335 w 5575958"/>
              <a:gd name="connsiteY138" fmla="*/ 2325815 h 557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575958" h="5576029">
                <a:moveTo>
                  <a:pt x="1014722" y="5576030"/>
                </a:moveTo>
                <a:cubicBezTo>
                  <a:pt x="968716" y="5576030"/>
                  <a:pt x="922711" y="5558505"/>
                  <a:pt x="887659" y="5523548"/>
                </a:cubicBezTo>
                <a:lnTo>
                  <a:pt x="52507" y="4688396"/>
                </a:lnTo>
                <a:cubicBezTo>
                  <a:pt x="-17502" y="4618292"/>
                  <a:pt x="-17502" y="4504373"/>
                  <a:pt x="52507" y="4434269"/>
                </a:cubicBezTo>
                <a:lnTo>
                  <a:pt x="491990" y="3994785"/>
                </a:lnTo>
                <a:cubicBezTo>
                  <a:pt x="492085" y="3994690"/>
                  <a:pt x="492085" y="3994690"/>
                  <a:pt x="492181" y="3994595"/>
                </a:cubicBezTo>
                <a:lnTo>
                  <a:pt x="1009388" y="3477292"/>
                </a:lnTo>
                <a:cubicBezTo>
                  <a:pt x="1009483" y="3477197"/>
                  <a:pt x="1009483" y="3477197"/>
                  <a:pt x="1009579" y="3477101"/>
                </a:cubicBezTo>
                <a:lnTo>
                  <a:pt x="1448967" y="3037713"/>
                </a:lnTo>
                <a:cubicBezTo>
                  <a:pt x="1519071" y="2967704"/>
                  <a:pt x="1633085" y="2967704"/>
                  <a:pt x="1703189" y="3037713"/>
                </a:cubicBezTo>
                <a:lnTo>
                  <a:pt x="2071807" y="3406331"/>
                </a:lnTo>
                <a:lnTo>
                  <a:pt x="2376702" y="3101531"/>
                </a:lnTo>
                <a:lnTo>
                  <a:pt x="2151817" y="2876550"/>
                </a:lnTo>
                <a:cubicBezTo>
                  <a:pt x="1941028" y="2665666"/>
                  <a:pt x="1941028" y="2322481"/>
                  <a:pt x="2151817" y="2111597"/>
                </a:cubicBezTo>
                <a:cubicBezTo>
                  <a:pt x="2254020" y="2009394"/>
                  <a:pt x="2389846" y="1953197"/>
                  <a:pt x="2534341" y="1953197"/>
                </a:cubicBezTo>
                <a:cubicBezTo>
                  <a:pt x="2678835" y="1953197"/>
                  <a:pt x="2814662" y="2009489"/>
                  <a:pt x="2916770" y="2111597"/>
                </a:cubicBezTo>
                <a:lnTo>
                  <a:pt x="3141750" y="2336578"/>
                </a:lnTo>
                <a:lnTo>
                  <a:pt x="3406354" y="2071973"/>
                </a:lnTo>
                <a:lnTo>
                  <a:pt x="3037642" y="1703261"/>
                </a:lnTo>
                <a:cubicBezTo>
                  <a:pt x="3003733" y="1669352"/>
                  <a:pt x="2984969" y="1624203"/>
                  <a:pt x="2984969" y="1576197"/>
                </a:cubicBezTo>
                <a:cubicBezTo>
                  <a:pt x="2984969" y="1528191"/>
                  <a:pt x="3003637" y="1483043"/>
                  <a:pt x="3037642" y="1449134"/>
                </a:cubicBezTo>
                <a:lnTo>
                  <a:pt x="3477030" y="1009650"/>
                </a:lnTo>
                <a:lnTo>
                  <a:pt x="3477030" y="1009650"/>
                </a:lnTo>
                <a:cubicBezTo>
                  <a:pt x="3477030" y="1009650"/>
                  <a:pt x="3477030" y="1009650"/>
                  <a:pt x="3477030" y="1009650"/>
                </a:cubicBezTo>
                <a:lnTo>
                  <a:pt x="3994619" y="492062"/>
                </a:lnTo>
                <a:lnTo>
                  <a:pt x="3994619" y="492062"/>
                </a:lnTo>
                <a:lnTo>
                  <a:pt x="4434102" y="52673"/>
                </a:lnTo>
                <a:cubicBezTo>
                  <a:pt x="4468106" y="18764"/>
                  <a:pt x="4513159" y="0"/>
                  <a:pt x="4561166" y="0"/>
                </a:cubicBezTo>
                <a:cubicBezTo>
                  <a:pt x="4609172" y="0"/>
                  <a:pt x="4654320" y="18764"/>
                  <a:pt x="4688229" y="52673"/>
                </a:cubicBezTo>
                <a:lnTo>
                  <a:pt x="5523286" y="887730"/>
                </a:lnTo>
                <a:cubicBezTo>
                  <a:pt x="5557195" y="921639"/>
                  <a:pt x="5575959" y="966788"/>
                  <a:pt x="5575959" y="1014794"/>
                </a:cubicBezTo>
                <a:cubicBezTo>
                  <a:pt x="5575959" y="1062800"/>
                  <a:pt x="5557290" y="1107948"/>
                  <a:pt x="5523286" y="1141857"/>
                </a:cubicBezTo>
                <a:lnTo>
                  <a:pt x="4566499" y="2098739"/>
                </a:lnTo>
                <a:cubicBezTo>
                  <a:pt x="4566404" y="2098834"/>
                  <a:pt x="4566404" y="2098834"/>
                  <a:pt x="4566309" y="2098929"/>
                </a:cubicBezTo>
                <a:lnTo>
                  <a:pt x="4126825" y="2538413"/>
                </a:lnTo>
                <a:cubicBezTo>
                  <a:pt x="4056721" y="2608421"/>
                  <a:pt x="3942803" y="2608421"/>
                  <a:pt x="3872698" y="2538413"/>
                </a:cubicBezTo>
                <a:lnTo>
                  <a:pt x="3503986" y="2169700"/>
                </a:lnTo>
                <a:lnTo>
                  <a:pt x="3239381" y="2434304"/>
                </a:lnTo>
                <a:lnTo>
                  <a:pt x="3408069" y="2602992"/>
                </a:lnTo>
                <a:cubicBezTo>
                  <a:pt x="3510272" y="2705195"/>
                  <a:pt x="3566470" y="2841022"/>
                  <a:pt x="3566470" y="2985421"/>
                </a:cubicBezTo>
                <a:cubicBezTo>
                  <a:pt x="3566470" y="3129820"/>
                  <a:pt x="3510177" y="3265741"/>
                  <a:pt x="3408069" y="3367849"/>
                </a:cubicBezTo>
                <a:lnTo>
                  <a:pt x="3408069" y="3367849"/>
                </a:lnTo>
                <a:lnTo>
                  <a:pt x="3408069" y="3367849"/>
                </a:lnTo>
                <a:cubicBezTo>
                  <a:pt x="3305866" y="3470053"/>
                  <a:pt x="3170039" y="3526250"/>
                  <a:pt x="3025640" y="3526250"/>
                </a:cubicBezTo>
                <a:cubicBezTo>
                  <a:pt x="2881146" y="3526250"/>
                  <a:pt x="2745320" y="3469958"/>
                  <a:pt x="2643212" y="3367849"/>
                </a:cubicBezTo>
                <a:lnTo>
                  <a:pt x="2474524" y="3199162"/>
                </a:lnTo>
                <a:lnTo>
                  <a:pt x="2169628" y="3503962"/>
                </a:lnTo>
                <a:lnTo>
                  <a:pt x="2538341" y="3872674"/>
                </a:lnTo>
                <a:cubicBezTo>
                  <a:pt x="2572250" y="3906584"/>
                  <a:pt x="2591014" y="3951732"/>
                  <a:pt x="2591014" y="3999738"/>
                </a:cubicBezTo>
                <a:cubicBezTo>
                  <a:pt x="2591014" y="4047744"/>
                  <a:pt x="2572346" y="4092893"/>
                  <a:pt x="2538341" y="4126802"/>
                </a:cubicBezTo>
                <a:lnTo>
                  <a:pt x="1141786" y="5523453"/>
                </a:lnTo>
                <a:cubicBezTo>
                  <a:pt x="1106829" y="5558505"/>
                  <a:pt x="1060823" y="5576030"/>
                  <a:pt x="1014722" y="5576030"/>
                </a:cubicBezTo>
                <a:close/>
                <a:moveTo>
                  <a:pt x="540853" y="4141470"/>
                </a:moveTo>
                <a:lnTo>
                  <a:pt x="150233" y="4531995"/>
                </a:lnTo>
                <a:cubicBezTo>
                  <a:pt x="134136" y="4548092"/>
                  <a:pt x="134136" y="4574477"/>
                  <a:pt x="150233" y="4590669"/>
                </a:cubicBezTo>
                <a:lnTo>
                  <a:pt x="985290" y="5425726"/>
                </a:lnTo>
                <a:cubicBezTo>
                  <a:pt x="1001482" y="5441919"/>
                  <a:pt x="1027771" y="5441919"/>
                  <a:pt x="1043964" y="5425726"/>
                </a:cubicBezTo>
                <a:lnTo>
                  <a:pt x="1434489" y="5035201"/>
                </a:lnTo>
                <a:lnTo>
                  <a:pt x="540853" y="4141470"/>
                </a:lnTo>
                <a:close/>
                <a:moveTo>
                  <a:pt x="638675" y="4043648"/>
                </a:moveTo>
                <a:lnTo>
                  <a:pt x="1532406" y="4937379"/>
                </a:lnTo>
                <a:lnTo>
                  <a:pt x="1952363" y="4517422"/>
                </a:lnTo>
                <a:lnTo>
                  <a:pt x="1058537" y="3623691"/>
                </a:lnTo>
                <a:lnTo>
                  <a:pt x="638675" y="4043648"/>
                </a:lnTo>
                <a:close/>
                <a:moveTo>
                  <a:pt x="1156264" y="3526060"/>
                </a:moveTo>
                <a:lnTo>
                  <a:pt x="2050090" y="4419791"/>
                </a:lnTo>
                <a:lnTo>
                  <a:pt x="2440615" y="4029266"/>
                </a:lnTo>
                <a:cubicBezTo>
                  <a:pt x="2448425" y="4021455"/>
                  <a:pt x="2452712" y="4010978"/>
                  <a:pt x="2452712" y="3999929"/>
                </a:cubicBezTo>
                <a:cubicBezTo>
                  <a:pt x="2452712" y="3988880"/>
                  <a:pt x="2448425" y="3978402"/>
                  <a:pt x="2440615" y="3970591"/>
                </a:cubicBezTo>
                <a:lnTo>
                  <a:pt x="2023324" y="3553301"/>
                </a:lnTo>
                <a:cubicBezTo>
                  <a:pt x="2023229" y="3553206"/>
                  <a:pt x="2023134" y="3553111"/>
                  <a:pt x="2023039" y="3553016"/>
                </a:cubicBezTo>
                <a:cubicBezTo>
                  <a:pt x="2022943" y="3552920"/>
                  <a:pt x="2022848" y="3552825"/>
                  <a:pt x="2022753" y="3552730"/>
                </a:cubicBezTo>
                <a:lnTo>
                  <a:pt x="1605558" y="3135535"/>
                </a:lnTo>
                <a:cubicBezTo>
                  <a:pt x="1589365" y="3119342"/>
                  <a:pt x="1563076" y="3119342"/>
                  <a:pt x="1546884" y="3135535"/>
                </a:cubicBezTo>
                <a:lnTo>
                  <a:pt x="1156264" y="3526060"/>
                </a:lnTo>
                <a:close/>
                <a:moveTo>
                  <a:pt x="2534246" y="2091404"/>
                </a:moveTo>
                <a:cubicBezTo>
                  <a:pt x="2426708" y="2091404"/>
                  <a:pt x="2325553" y="2133314"/>
                  <a:pt x="2249543" y="2209324"/>
                </a:cubicBezTo>
                <a:cubicBezTo>
                  <a:pt x="2092571" y="2366296"/>
                  <a:pt x="2092571" y="2621756"/>
                  <a:pt x="2249543" y="2778728"/>
                </a:cubicBezTo>
                <a:lnTo>
                  <a:pt x="2740938" y="3270123"/>
                </a:lnTo>
                <a:cubicBezTo>
                  <a:pt x="2816947" y="3346133"/>
                  <a:pt x="2918103" y="3388043"/>
                  <a:pt x="3025640" y="3388043"/>
                </a:cubicBezTo>
                <a:cubicBezTo>
                  <a:pt x="3133178" y="3388043"/>
                  <a:pt x="3234333" y="3346133"/>
                  <a:pt x="3310342" y="3270123"/>
                </a:cubicBezTo>
                <a:lnTo>
                  <a:pt x="3310342" y="3270123"/>
                </a:lnTo>
                <a:cubicBezTo>
                  <a:pt x="3386352" y="3194018"/>
                  <a:pt x="3428262" y="3092958"/>
                  <a:pt x="3428262" y="2985421"/>
                </a:cubicBezTo>
                <a:cubicBezTo>
                  <a:pt x="3428262" y="2877884"/>
                  <a:pt x="3386352" y="2776728"/>
                  <a:pt x="3310342" y="2700719"/>
                </a:cubicBezTo>
                <a:lnTo>
                  <a:pt x="2818948" y="2209324"/>
                </a:lnTo>
                <a:cubicBezTo>
                  <a:pt x="2742938" y="2133314"/>
                  <a:pt x="2641878" y="2091404"/>
                  <a:pt x="2534246" y="2091404"/>
                </a:cubicBezTo>
                <a:close/>
                <a:moveTo>
                  <a:pt x="3554563" y="2024825"/>
                </a:moveTo>
                <a:lnTo>
                  <a:pt x="3970425" y="2440686"/>
                </a:lnTo>
                <a:cubicBezTo>
                  <a:pt x="3986617" y="2456879"/>
                  <a:pt x="4012906" y="2456879"/>
                  <a:pt x="4029099" y="2440686"/>
                </a:cubicBezTo>
                <a:lnTo>
                  <a:pt x="4419719" y="2050066"/>
                </a:lnTo>
                <a:lnTo>
                  <a:pt x="3525893" y="1156335"/>
                </a:lnTo>
                <a:lnTo>
                  <a:pt x="3135368" y="1546955"/>
                </a:lnTo>
                <a:cubicBezTo>
                  <a:pt x="3127558" y="1554766"/>
                  <a:pt x="3123176" y="1565148"/>
                  <a:pt x="3123176" y="1576292"/>
                </a:cubicBezTo>
                <a:cubicBezTo>
                  <a:pt x="3123176" y="1587341"/>
                  <a:pt x="3127462" y="1597819"/>
                  <a:pt x="3135368" y="1605629"/>
                </a:cubicBezTo>
                <a:lnTo>
                  <a:pt x="3551230" y="2021491"/>
                </a:lnTo>
                <a:cubicBezTo>
                  <a:pt x="3551801" y="2022062"/>
                  <a:pt x="3552373" y="2022539"/>
                  <a:pt x="3552944" y="2023110"/>
                </a:cubicBezTo>
                <a:cubicBezTo>
                  <a:pt x="3553516" y="2023682"/>
                  <a:pt x="3554087" y="2024253"/>
                  <a:pt x="3554563" y="2024825"/>
                </a:cubicBezTo>
                <a:close/>
                <a:moveTo>
                  <a:pt x="3623715" y="1058609"/>
                </a:moveTo>
                <a:lnTo>
                  <a:pt x="4517541" y="1952339"/>
                </a:lnTo>
                <a:lnTo>
                  <a:pt x="4937403" y="1532477"/>
                </a:lnTo>
                <a:lnTo>
                  <a:pt x="4043577" y="638747"/>
                </a:lnTo>
                <a:lnTo>
                  <a:pt x="3623715" y="1058609"/>
                </a:lnTo>
                <a:close/>
                <a:moveTo>
                  <a:pt x="4141304" y="541020"/>
                </a:moveTo>
                <a:lnTo>
                  <a:pt x="5035130" y="1434751"/>
                </a:lnTo>
                <a:lnTo>
                  <a:pt x="5425655" y="1044226"/>
                </a:lnTo>
                <a:cubicBezTo>
                  <a:pt x="5433465" y="1036415"/>
                  <a:pt x="5437846" y="1025938"/>
                  <a:pt x="5437846" y="1014889"/>
                </a:cubicBezTo>
                <a:cubicBezTo>
                  <a:pt x="5437846" y="1003840"/>
                  <a:pt x="5433561" y="993458"/>
                  <a:pt x="5425750" y="985647"/>
                </a:cubicBezTo>
                <a:cubicBezTo>
                  <a:pt x="5425750" y="985647"/>
                  <a:pt x="5425750" y="985647"/>
                  <a:pt x="5425750" y="985647"/>
                </a:cubicBezTo>
                <a:lnTo>
                  <a:pt x="4590598" y="150495"/>
                </a:lnTo>
                <a:cubicBezTo>
                  <a:pt x="4582692" y="142589"/>
                  <a:pt x="4572310" y="138303"/>
                  <a:pt x="4561261" y="138303"/>
                </a:cubicBezTo>
                <a:cubicBezTo>
                  <a:pt x="4550212" y="138303"/>
                  <a:pt x="4539830" y="142589"/>
                  <a:pt x="4532019" y="150495"/>
                </a:cubicBezTo>
                <a:lnTo>
                  <a:pt x="4141304" y="541020"/>
                </a:lnTo>
                <a:close/>
                <a:moveTo>
                  <a:pt x="1544122" y="2325910"/>
                </a:moveTo>
                <a:cubicBezTo>
                  <a:pt x="1541740" y="2325910"/>
                  <a:pt x="1539264" y="2325815"/>
                  <a:pt x="1536787" y="2325529"/>
                </a:cubicBezTo>
                <a:cubicBezTo>
                  <a:pt x="1498783" y="2321528"/>
                  <a:pt x="1471255" y="2287524"/>
                  <a:pt x="1475256" y="2249615"/>
                </a:cubicBezTo>
                <a:cubicBezTo>
                  <a:pt x="1520023" y="1822418"/>
                  <a:pt x="1862638" y="1479804"/>
                  <a:pt x="2289834" y="1435037"/>
                </a:cubicBezTo>
                <a:cubicBezTo>
                  <a:pt x="2327839" y="1431036"/>
                  <a:pt x="2361843" y="1458659"/>
                  <a:pt x="2365748" y="1496568"/>
                </a:cubicBezTo>
                <a:cubicBezTo>
                  <a:pt x="2369653" y="1534478"/>
                  <a:pt x="2342126" y="1568577"/>
                  <a:pt x="2304217" y="1572482"/>
                </a:cubicBezTo>
                <a:cubicBezTo>
                  <a:pt x="1941600" y="1610487"/>
                  <a:pt x="1650802" y="1901285"/>
                  <a:pt x="1612797" y="2263997"/>
                </a:cubicBezTo>
                <a:cubicBezTo>
                  <a:pt x="1608987" y="2299526"/>
                  <a:pt x="1578983" y="2325910"/>
                  <a:pt x="1544122" y="2325910"/>
                </a:cubicBezTo>
                <a:close/>
                <a:moveTo>
                  <a:pt x="873562" y="2325910"/>
                </a:moveTo>
                <a:cubicBezTo>
                  <a:pt x="872228" y="2325910"/>
                  <a:pt x="870799" y="2325910"/>
                  <a:pt x="869466" y="2325815"/>
                </a:cubicBezTo>
                <a:cubicBezTo>
                  <a:pt x="831366" y="2323624"/>
                  <a:pt x="802219" y="2290858"/>
                  <a:pt x="804505" y="2252758"/>
                </a:cubicBezTo>
                <a:cubicBezTo>
                  <a:pt x="827080" y="1866043"/>
                  <a:pt x="991100" y="1501426"/>
                  <a:pt x="1266373" y="1226153"/>
                </a:cubicBezTo>
                <a:cubicBezTo>
                  <a:pt x="1541645" y="950881"/>
                  <a:pt x="1906262" y="786860"/>
                  <a:pt x="2292977" y="764381"/>
                </a:cubicBezTo>
                <a:cubicBezTo>
                  <a:pt x="2331172" y="762095"/>
                  <a:pt x="2363748" y="791242"/>
                  <a:pt x="2366034" y="829342"/>
                </a:cubicBezTo>
                <a:cubicBezTo>
                  <a:pt x="2368225" y="867442"/>
                  <a:pt x="2339173" y="900113"/>
                  <a:pt x="2301073" y="902399"/>
                </a:cubicBezTo>
                <a:cubicBezTo>
                  <a:pt x="1569268" y="944975"/>
                  <a:pt x="985290" y="1529048"/>
                  <a:pt x="942618" y="2260854"/>
                </a:cubicBezTo>
                <a:cubicBezTo>
                  <a:pt x="940332" y="2297525"/>
                  <a:pt x="909852" y="2325910"/>
                  <a:pt x="873562" y="2325910"/>
                </a:cubicBezTo>
                <a:close/>
                <a:moveTo>
                  <a:pt x="204335" y="2325815"/>
                </a:moveTo>
                <a:cubicBezTo>
                  <a:pt x="203383" y="2325815"/>
                  <a:pt x="202430" y="2325815"/>
                  <a:pt x="201573" y="2325719"/>
                </a:cubicBezTo>
                <a:cubicBezTo>
                  <a:pt x="163473" y="2324195"/>
                  <a:pt x="133755" y="2292001"/>
                  <a:pt x="135279" y="2253901"/>
                </a:cubicBezTo>
                <a:cubicBezTo>
                  <a:pt x="157853" y="1687639"/>
                  <a:pt x="391501" y="1154525"/>
                  <a:pt x="793171" y="752951"/>
                </a:cubicBezTo>
                <a:cubicBezTo>
                  <a:pt x="1194935" y="351282"/>
                  <a:pt x="1727954" y="117634"/>
                  <a:pt x="2294120" y="95059"/>
                </a:cubicBezTo>
                <a:cubicBezTo>
                  <a:pt x="2332315" y="93440"/>
                  <a:pt x="2364415" y="123253"/>
                  <a:pt x="2365939" y="161354"/>
                </a:cubicBezTo>
                <a:cubicBezTo>
                  <a:pt x="2367463" y="199454"/>
                  <a:pt x="2337745" y="231648"/>
                  <a:pt x="2299645" y="233172"/>
                </a:cubicBezTo>
                <a:cubicBezTo>
                  <a:pt x="1768340" y="254318"/>
                  <a:pt x="1267992" y="473678"/>
                  <a:pt x="890897" y="850678"/>
                </a:cubicBezTo>
                <a:cubicBezTo>
                  <a:pt x="513898" y="1227677"/>
                  <a:pt x="294632" y="1727930"/>
                  <a:pt x="273391" y="2259425"/>
                </a:cubicBezTo>
                <a:cubicBezTo>
                  <a:pt x="271867" y="2296668"/>
                  <a:pt x="241292" y="2325815"/>
                  <a:pt x="204335" y="2325815"/>
                </a:cubicBezTo>
                <a:close/>
              </a:path>
            </a:pathLst>
          </a:custGeom>
          <a:gradFill>
            <a:gsLst>
              <a:gs pos="0">
                <a:srgbClr val="A5CF67"/>
              </a:gs>
              <a:gs pos="100000">
                <a:schemeClr val="accent1"/>
              </a:gs>
            </a:gsLst>
            <a:lin ang="2700000" scaled="0"/>
          </a:gra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12B4FCA4-9C6F-46C8-B0CC-29D989D1C4D8}"/>
              </a:ext>
            </a:extLst>
          </p:cNvPr>
          <p:cNvSpPr/>
          <p:nvPr/>
        </p:nvSpPr>
        <p:spPr>
          <a:xfrm>
            <a:off x="2512779" y="1418948"/>
            <a:ext cx="545050" cy="545057"/>
          </a:xfrm>
          <a:custGeom>
            <a:avLst/>
            <a:gdLst>
              <a:gd name="connsiteX0" fmla="*/ 1014722 w 5575958"/>
              <a:gd name="connsiteY0" fmla="*/ 5576030 h 5576029"/>
              <a:gd name="connsiteX1" fmla="*/ 887659 w 5575958"/>
              <a:gd name="connsiteY1" fmla="*/ 5523548 h 5576029"/>
              <a:gd name="connsiteX2" fmla="*/ 52507 w 5575958"/>
              <a:gd name="connsiteY2" fmla="*/ 4688396 h 5576029"/>
              <a:gd name="connsiteX3" fmla="*/ 52507 w 5575958"/>
              <a:gd name="connsiteY3" fmla="*/ 4434269 h 5576029"/>
              <a:gd name="connsiteX4" fmla="*/ 491990 w 5575958"/>
              <a:gd name="connsiteY4" fmla="*/ 3994785 h 5576029"/>
              <a:gd name="connsiteX5" fmla="*/ 492181 w 5575958"/>
              <a:gd name="connsiteY5" fmla="*/ 3994595 h 5576029"/>
              <a:gd name="connsiteX6" fmla="*/ 1009388 w 5575958"/>
              <a:gd name="connsiteY6" fmla="*/ 3477292 h 5576029"/>
              <a:gd name="connsiteX7" fmla="*/ 1009579 w 5575958"/>
              <a:gd name="connsiteY7" fmla="*/ 3477101 h 5576029"/>
              <a:gd name="connsiteX8" fmla="*/ 1448967 w 5575958"/>
              <a:gd name="connsiteY8" fmla="*/ 3037713 h 5576029"/>
              <a:gd name="connsiteX9" fmla="*/ 1703189 w 5575958"/>
              <a:gd name="connsiteY9" fmla="*/ 3037713 h 5576029"/>
              <a:gd name="connsiteX10" fmla="*/ 2071807 w 5575958"/>
              <a:gd name="connsiteY10" fmla="*/ 3406331 h 5576029"/>
              <a:gd name="connsiteX11" fmla="*/ 2376702 w 5575958"/>
              <a:gd name="connsiteY11" fmla="*/ 3101531 h 5576029"/>
              <a:gd name="connsiteX12" fmla="*/ 2151817 w 5575958"/>
              <a:gd name="connsiteY12" fmla="*/ 2876550 h 5576029"/>
              <a:gd name="connsiteX13" fmla="*/ 2151817 w 5575958"/>
              <a:gd name="connsiteY13" fmla="*/ 2111597 h 5576029"/>
              <a:gd name="connsiteX14" fmla="*/ 2534341 w 5575958"/>
              <a:gd name="connsiteY14" fmla="*/ 1953197 h 5576029"/>
              <a:gd name="connsiteX15" fmla="*/ 2916770 w 5575958"/>
              <a:gd name="connsiteY15" fmla="*/ 2111597 h 5576029"/>
              <a:gd name="connsiteX16" fmla="*/ 3141750 w 5575958"/>
              <a:gd name="connsiteY16" fmla="*/ 2336578 h 5576029"/>
              <a:gd name="connsiteX17" fmla="*/ 3406354 w 5575958"/>
              <a:gd name="connsiteY17" fmla="*/ 2071973 h 5576029"/>
              <a:gd name="connsiteX18" fmla="*/ 3037642 w 5575958"/>
              <a:gd name="connsiteY18" fmla="*/ 1703261 h 5576029"/>
              <a:gd name="connsiteX19" fmla="*/ 2984969 w 5575958"/>
              <a:gd name="connsiteY19" fmla="*/ 1576197 h 5576029"/>
              <a:gd name="connsiteX20" fmla="*/ 3037642 w 5575958"/>
              <a:gd name="connsiteY20" fmla="*/ 1449134 h 5576029"/>
              <a:gd name="connsiteX21" fmla="*/ 3477030 w 5575958"/>
              <a:gd name="connsiteY21" fmla="*/ 1009650 h 5576029"/>
              <a:gd name="connsiteX22" fmla="*/ 3477030 w 5575958"/>
              <a:gd name="connsiteY22" fmla="*/ 1009650 h 5576029"/>
              <a:gd name="connsiteX23" fmla="*/ 3477030 w 5575958"/>
              <a:gd name="connsiteY23" fmla="*/ 1009650 h 5576029"/>
              <a:gd name="connsiteX24" fmla="*/ 3994619 w 5575958"/>
              <a:gd name="connsiteY24" fmla="*/ 492062 h 5576029"/>
              <a:gd name="connsiteX25" fmla="*/ 3994619 w 5575958"/>
              <a:gd name="connsiteY25" fmla="*/ 492062 h 5576029"/>
              <a:gd name="connsiteX26" fmla="*/ 4434102 w 5575958"/>
              <a:gd name="connsiteY26" fmla="*/ 52673 h 5576029"/>
              <a:gd name="connsiteX27" fmla="*/ 4561166 w 5575958"/>
              <a:gd name="connsiteY27" fmla="*/ 0 h 5576029"/>
              <a:gd name="connsiteX28" fmla="*/ 4688229 w 5575958"/>
              <a:gd name="connsiteY28" fmla="*/ 52673 h 5576029"/>
              <a:gd name="connsiteX29" fmla="*/ 5523286 w 5575958"/>
              <a:gd name="connsiteY29" fmla="*/ 887730 h 5576029"/>
              <a:gd name="connsiteX30" fmla="*/ 5575959 w 5575958"/>
              <a:gd name="connsiteY30" fmla="*/ 1014794 h 5576029"/>
              <a:gd name="connsiteX31" fmla="*/ 5523286 w 5575958"/>
              <a:gd name="connsiteY31" fmla="*/ 1141857 h 5576029"/>
              <a:gd name="connsiteX32" fmla="*/ 4566499 w 5575958"/>
              <a:gd name="connsiteY32" fmla="*/ 2098739 h 5576029"/>
              <a:gd name="connsiteX33" fmla="*/ 4566309 w 5575958"/>
              <a:gd name="connsiteY33" fmla="*/ 2098929 h 5576029"/>
              <a:gd name="connsiteX34" fmla="*/ 4126825 w 5575958"/>
              <a:gd name="connsiteY34" fmla="*/ 2538413 h 5576029"/>
              <a:gd name="connsiteX35" fmla="*/ 3872698 w 5575958"/>
              <a:gd name="connsiteY35" fmla="*/ 2538413 h 5576029"/>
              <a:gd name="connsiteX36" fmla="*/ 3503986 w 5575958"/>
              <a:gd name="connsiteY36" fmla="*/ 2169700 h 5576029"/>
              <a:gd name="connsiteX37" fmla="*/ 3239381 w 5575958"/>
              <a:gd name="connsiteY37" fmla="*/ 2434304 h 5576029"/>
              <a:gd name="connsiteX38" fmla="*/ 3408069 w 5575958"/>
              <a:gd name="connsiteY38" fmla="*/ 2602992 h 5576029"/>
              <a:gd name="connsiteX39" fmla="*/ 3566470 w 5575958"/>
              <a:gd name="connsiteY39" fmla="*/ 2985421 h 5576029"/>
              <a:gd name="connsiteX40" fmla="*/ 3408069 w 5575958"/>
              <a:gd name="connsiteY40" fmla="*/ 3367849 h 5576029"/>
              <a:gd name="connsiteX41" fmla="*/ 3408069 w 5575958"/>
              <a:gd name="connsiteY41" fmla="*/ 3367849 h 5576029"/>
              <a:gd name="connsiteX42" fmla="*/ 3408069 w 5575958"/>
              <a:gd name="connsiteY42" fmla="*/ 3367849 h 5576029"/>
              <a:gd name="connsiteX43" fmla="*/ 3025640 w 5575958"/>
              <a:gd name="connsiteY43" fmla="*/ 3526250 h 5576029"/>
              <a:gd name="connsiteX44" fmla="*/ 2643212 w 5575958"/>
              <a:gd name="connsiteY44" fmla="*/ 3367849 h 5576029"/>
              <a:gd name="connsiteX45" fmla="*/ 2474524 w 5575958"/>
              <a:gd name="connsiteY45" fmla="*/ 3199162 h 5576029"/>
              <a:gd name="connsiteX46" fmla="*/ 2169628 w 5575958"/>
              <a:gd name="connsiteY46" fmla="*/ 3503962 h 5576029"/>
              <a:gd name="connsiteX47" fmla="*/ 2538341 w 5575958"/>
              <a:gd name="connsiteY47" fmla="*/ 3872674 h 5576029"/>
              <a:gd name="connsiteX48" fmla="*/ 2591014 w 5575958"/>
              <a:gd name="connsiteY48" fmla="*/ 3999738 h 5576029"/>
              <a:gd name="connsiteX49" fmla="*/ 2538341 w 5575958"/>
              <a:gd name="connsiteY49" fmla="*/ 4126802 h 5576029"/>
              <a:gd name="connsiteX50" fmla="*/ 1141786 w 5575958"/>
              <a:gd name="connsiteY50" fmla="*/ 5523453 h 5576029"/>
              <a:gd name="connsiteX51" fmla="*/ 1014722 w 5575958"/>
              <a:gd name="connsiteY51" fmla="*/ 5576030 h 5576029"/>
              <a:gd name="connsiteX52" fmla="*/ 540853 w 5575958"/>
              <a:gd name="connsiteY52" fmla="*/ 4141470 h 5576029"/>
              <a:gd name="connsiteX53" fmla="*/ 150233 w 5575958"/>
              <a:gd name="connsiteY53" fmla="*/ 4531995 h 5576029"/>
              <a:gd name="connsiteX54" fmla="*/ 150233 w 5575958"/>
              <a:gd name="connsiteY54" fmla="*/ 4590669 h 5576029"/>
              <a:gd name="connsiteX55" fmla="*/ 985290 w 5575958"/>
              <a:gd name="connsiteY55" fmla="*/ 5425726 h 5576029"/>
              <a:gd name="connsiteX56" fmla="*/ 1043964 w 5575958"/>
              <a:gd name="connsiteY56" fmla="*/ 5425726 h 5576029"/>
              <a:gd name="connsiteX57" fmla="*/ 1434489 w 5575958"/>
              <a:gd name="connsiteY57" fmla="*/ 5035201 h 5576029"/>
              <a:gd name="connsiteX58" fmla="*/ 540853 w 5575958"/>
              <a:gd name="connsiteY58" fmla="*/ 4141470 h 5576029"/>
              <a:gd name="connsiteX59" fmla="*/ 638675 w 5575958"/>
              <a:gd name="connsiteY59" fmla="*/ 4043648 h 5576029"/>
              <a:gd name="connsiteX60" fmla="*/ 1532406 w 5575958"/>
              <a:gd name="connsiteY60" fmla="*/ 4937379 h 5576029"/>
              <a:gd name="connsiteX61" fmla="*/ 1952363 w 5575958"/>
              <a:gd name="connsiteY61" fmla="*/ 4517422 h 5576029"/>
              <a:gd name="connsiteX62" fmla="*/ 1058537 w 5575958"/>
              <a:gd name="connsiteY62" fmla="*/ 3623691 h 5576029"/>
              <a:gd name="connsiteX63" fmla="*/ 638675 w 5575958"/>
              <a:gd name="connsiteY63" fmla="*/ 4043648 h 5576029"/>
              <a:gd name="connsiteX64" fmla="*/ 1156264 w 5575958"/>
              <a:gd name="connsiteY64" fmla="*/ 3526060 h 5576029"/>
              <a:gd name="connsiteX65" fmla="*/ 2050090 w 5575958"/>
              <a:gd name="connsiteY65" fmla="*/ 4419791 h 5576029"/>
              <a:gd name="connsiteX66" fmla="*/ 2440615 w 5575958"/>
              <a:gd name="connsiteY66" fmla="*/ 4029266 h 5576029"/>
              <a:gd name="connsiteX67" fmla="*/ 2452712 w 5575958"/>
              <a:gd name="connsiteY67" fmla="*/ 3999929 h 5576029"/>
              <a:gd name="connsiteX68" fmla="*/ 2440615 w 5575958"/>
              <a:gd name="connsiteY68" fmla="*/ 3970591 h 5576029"/>
              <a:gd name="connsiteX69" fmla="*/ 2023324 w 5575958"/>
              <a:gd name="connsiteY69" fmla="*/ 3553301 h 5576029"/>
              <a:gd name="connsiteX70" fmla="*/ 2023039 w 5575958"/>
              <a:gd name="connsiteY70" fmla="*/ 3553016 h 5576029"/>
              <a:gd name="connsiteX71" fmla="*/ 2022753 w 5575958"/>
              <a:gd name="connsiteY71" fmla="*/ 3552730 h 5576029"/>
              <a:gd name="connsiteX72" fmla="*/ 1605558 w 5575958"/>
              <a:gd name="connsiteY72" fmla="*/ 3135535 h 5576029"/>
              <a:gd name="connsiteX73" fmla="*/ 1546884 w 5575958"/>
              <a:gd name="connsiteY73" fmla="*/ 3135535 h 5576029"/>
              <a:gd name="connsiteX74" fmla="*/ 1156264 w 5575958"/>
              <a:gd name="connsiteY74" fmla="*/ 3526060 h 5576029"/>
              <a:gd name="connsiteX75" fmla="*/ 2534246 w 5575958"/>
              <a:gd name="connsiteY75" fmla="*/ 2091404 h 5576029"/>
              <a:gd name="connsiteX76" fmla="*/ 2249543 w 5575958"/>
              <a:gd name="connsiteY76" fmla="*/ 2209324 h 5576029"/>
              <a:gd name="connsiteX77" fmla="*/ 2249543 w 5575958"/>
              <a:gd name="connsiteY77" fmla="*/ 2778728 h 5576029"/>
              <a:gd name="connsiteX78" fmla="*/ 2740938 w 5575958"/>
              <a:gd name="connsiteY78" fmla="*/ 3270123 h 5576029"/>
              <a:gd name="connsiteX79" fmla="*/ 3025640 w 5575958"/>
              <a:gd name="connsiteY79" fmla="*/ 3388043 h 5576029"/>
              <a:gd name="connsiteX80" fmla="*/ 3310342 w 5575958"/>
              <a:gd name="connsiteY80" fmla="*/ 3270123 h 5576029"/>
              <a:gd name="connsiteX81" fmla="*/ 3310342 w 5575958"/>
              <a:gd name="connsiteY81" fmla="*/ 3270123 h 5576029"/>
              <a:gd name="connsiteX82" fmla="*/ 3428262 w 5575958"/>
              <a:gd name="connsiteY82" fmla="*/ 2985421 h 5576029"/>
              <a:gd name="connsiteX83" fmla="*/ 3310342 w 5575958"/>
              <a:gd name="connsiteY83" fmla="*/ 2700719 h 5576029"/>
              <a:gd name="connsiteX84" fmla="*/ 2818948 w 5575958"/>
              <a:gd name="connsiteY84" fmla="*/ 2209324 h 5576029"/>
              <a:gd name="connsiteX85" fmla="*/ 2534246 w 5575958"/>
              <a:gd name="connsiteY85" fmla="*/ 2091404 h 5576029"/>
              <a:gd name="connsiteX86" fmla="*/ 3554563 w 5575958"/>
              <a:gd name="connsiteY86" fmla="*/ 2024825 h 5576029"/>
              <a:gd name="connsiteX87" fmla="*/ 3970425 w 5575958"/>
              <a:gd name="connsiteY87" fmla="*/ 2440686 h 5576029"/>
              <a:gd name="connsiteX88" fmla="*/ 4029099 w 5575958"/>
              <a:gd name="connsiteY88" fmla="*/ 2440686 h 5576029"/>
              <a:gd name="connsiteX89" fmla="*/ 4419719 w 5575958"/>
              <a:gd name="connsiteY89" fmla="*/ 2050066 h 5576029"/>
              <a:gd name="connsiteX90" fmla="*/ 3525893 w 5575958"/>
              <a:gd name="connsiteY90" fmla="*/ 1156335 h 5576029"/>
              <a:gd name="connsiteX91" fmla="*/ 3135368 w 5575958"/>
              <a:gd name="connsiteY91" fmla="*/ 1546955 h 5576029"/>
              <a:gd name="connsiteX92" fmla="*/ 3123176 w 5575958"/>
              <a:gd name="connsiteY92" fmla="*/ 1576292 h 5576029"/>
              <a:gd name="connsiteX93" fmla="*/ 3135368 w 5575958"/>
              <a:gd name="connsiteY93" fmla="*/ 1605629 h 5576029"/>
              <a:gd name="connsiteX94" fmla="*/ 3551230 w 5575958"/>
              <a:gd name="connsiteY94" fmla="*/ 2021491 h 5576029"/>
              <a:gd name="connsiteX95" fmla="*/ 3552944 w 5575958"/>
              <a:gd name="connsiteY95" fmla="*/ 2023110 h 5576029"/>
              <a:gd name="connsiteX96" fmla="*/ 3554563 w 5575958"/>
              <a:gd name="connsiteY96" fmla="*/ 2024825 h 5576029"/>
              <a:gd name="connsiteX97" fmla="*/ 3623715 w 5575958"/>
              <a:gd name="connsiteY97" fmla="*/ 1058609 h 5576029"/>
              <a:gd name="connsiteX98" fmla="*/ 4517541 w 5575958"/>
              <a:gd name="connsiteY98" fmla="*/ 1952339 h 5576029"/>
              <a:gd name="connsiteX99" fmla="*/ 4937403 w 5575958"/>
              <a:gd name="connsiteY99" fmla="*/ 1532477 h 5576029"/>
              <a:gd name="connsiteX100" fmla="*/ 4043577 w 5575958"/>
              <a:gd name="connsiteY100" fmla="*/ 638747 h 5576029"/>
              <a:gd name="connsiteX101" fmla="*/ 3623715 w 5575958"/>
              <a:gd name="connsiteY101" fmla="*/ 1058609 h 5576029"/>
              <a:gd name="connsiteX102" fmla="*/ 4141304 w 5575958"/>
              <a:gd name="connsiteY102" fmla="*/ 541020 h 5576029"/>
              <a:gd name="connsiteX103" fmla="*/ 5035130 w 5575958"/>
              <a:gd name="connsiteY103" fmla="*/ 1434751 h 5576029"/>
              <a:gd name="connsiteX104" fmla="*/ 5425655 w 5575958"/>
              <a:gd name="connsiteY104" fmla="*/ 1044226 h 5576029"/>
              <a:gd name="connsiteX105" fmla="*/ 5437846 w 5575958"/>
              <a:gd name="connsiteY105" fmla="*/ 1014889 h 5576029"/>
              <a:gd name="connsiteX106" fmla="*/ 5425750 w 5575958"/>
              <a:gd name="connsiteY106" fmla="*/ 985647 h 5576029"/>
              <a:gd name="connsiteX107" fmla="*/ 5425750 w 5575958"/>
              <a:gd name="connsiteY107" fmla="*/ 985647 h 5576029"/>
              <a:gd name="connsiteX108" fmla="*/ 4590598 w 5575958"/>
              <a:gd name="connsiteY108" fmla="*/ 150495 h 5576029"/>
              <a:gd name="connsiteX109" fmla="*/ 4561261 w 5575958"/>
              <a:gd name="connsiteY109" fmla="*/ 138303 h 5576029"/>
              <a:gd name="connsiteX110" fmla="*/ 4532019 w 5575958"/>
              <a:gd name="connsiteY110" fmla="*/ 150495 h 5576029"/>
              <a:gd name="connsiteX111" fmla="*/ 4141304 w 5575958"/>
              <a:gd name="connsiteY111" fmla="*/ 541020 h 5576029"/>
              <a:gd name="connsiteX112" fmla="*/ 1544122 w 5575958"/>
              <a:gd name="connsiteY112" fmla="*/ 2325910 h 5576029"/>
              <a:gd name="connsiteX113" fmla="*/ 1536787 w 5575958"/>
              <a:gd name="connsiteY113" fmla="*/ 2325529 h 5576029"/>
              <a:gd name="connsiteX114" fmla="*/ 1475256 w 5575958"/>
              <a:gd name="connsiteY114" fmla="*/ 2249615 h 5576029"/>
              <a:gd name="connsiteX115" fmla="*/ 2289834 w 5575958"/>
              <a:gd name="connsiteY115" fmla="*/ 1435037 h 5576029"/>
              <a:gd name="connsiteX116" fmla="*/ 2365748 w 5575958"/>
              <a:gd name="connsiteY116" fmla="*/ 1496568 h 5576029"/>
              <a:gd name="connsiteX117" fmla="*/ 2304217 w 5575958"/>
              <a:gd name="connsiteY117" fmla="*/ 1572482 h 5576029"/>
              <a:gd name="connsiteX118" fmla="*/ 1612797 w 5575958"/>
              <a:gd name="connsiteY118" fmla="*/ 2263997 h 5576029"/>
              <a:gd name="connsiteX119" fmla="*/ 1544122 w 5575958"/>
              <a:gd name="connsiteY119" fmla="*/ 2325910 h 5576029"/>
              <a:gd name="connsiteX120" fmla="*/ 873562 w 5575958"/>
              <a:gd name="connsiteY120" fmla="*/ 2325910 h 5576029"/>
              <a:gd name="connsiteX121" fmla="*/ 869466 w 5575958"/>
              <a:gd name="connsiteY121" fmla="*/ 2325815 h 5576029"/>
              <a:gd name="connsiteX122" fmla="*/ 804505 w 5575958"/>
              <a:gd name="connsiteY122" fmla="*/ 2252758 h 5576029"/>
              <a:gd name="connsiteX123" fmla="*/ 1266373 w 5575958"/>
              <a:gd name="connsiteY123" fmla="*/ 1226153 h 5576029"/>
              <a:gd name="connsiteX124" fmla="*/ 2292977 w 5575958"/>
              <a:gd name="connsiteY124" fmla="*/ 764381 h 5576029"/>
              <a:gd name="connsiteX125" fmla="*/ 2366034 w 5575958"/>
              <a:gd name="connsiteY125" fmla="*/ 829342 h 5576029"/>
              <a:gd name="connsiteX126" fmla="*/ 2301073 w 5575958"/>
              <a:gd name="connsiteY126" fmla="*/ 902399 h 5576029"/>
              <a:gd name="connsiteX127" fmla="*/ 942618 w 5575958"/>
              <a:gd name="connsiteY127" fmla="*/ 2260854 h 5576029"/>
              <a:gd name="connsiteX128" fmla="*/ 873562 w 5575958"/>
              <a:gd name="connsiteY128" fmla="*/ 2325910 h 5576029"/>
              <a:gd name="connsiteX129" fmla="*/ 204335 w 5575958"/>
              <a:gd name="connsiteY129" fmla="*/ 2325815 h 5576029"/>
              <a:gd name="connsiteX130" fmla="*/ 201573 w 5575958"/>
              <a:gd name="connsiteY130" fmla="*/ 2325719 h 5576029"/>
              <a:gd name="connsiteX131" fmla="*/ 135279 w 5575958"/>
              <a:gd name="connsiteY131" fmla="*/ 2253901 h 5576029"/>
              <a:gd name="connsiteX132" fmla="*/ 793171 w 5575958"/>
              <a:gd name="connsiteY132" fmla="*/ 752951 h 5576029"/>
              <a:gd name="connsiteX133" fmla="*/ 2294120 w 5575958"/>
              <a:gd name="connsiteY133" fmla="*/ 95059 h 5576029"/>
              <a:gd name="connsiteX134" fmla="*/ 2365939 w 5575958"/>
              <a:gd name="connsiteY134" fmla="*/ 161354 h 5576029"/>
              <a:gd name="connsiteX135" fmla="*/ 2299645 w 5575958"/>
              <a:gd name="connsiteY135" fmla="*/ 233172 h 5576029"/>
              <a:gd name="connsiteX136" fmla="*/ 890897 w 5575958"/>
              <a:gd name="connsiteY136" fmla="*/ 850678 h 5576029"/>
              <a:gd name="connsiteX137" fmla="*/ 273391 w 5575958"/>
              <a:gd name="connsiteY137" fmla="*/ 2259425 h 5576029"/>
              <a:gd name="connsiteX138" fmla="*/ 204335 w 5575958"/>
              <a:gd name="connsiteY138" fmla="*/ 2325815 h 557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575958" h="5576029">
                <a:moveTo>
                  <a:pt x="1014722" y="5576030"/>
                </a:moveTo>
                <a:cubicBezTo>
                  <a:pt x="968716" y="5576030"/>
                  <a:pt x="922711" y="5558505"/>
                  <a:pt x="887659" y="5523548"/>
                </a:cubicBezTo>
                <a:lnTo>
                  <a:pt x="52507" y="4688396"/>
                </a:lnTo>
                <a:cubicBezTo>
                  <a:pt x="-17502" y="4618292"/>
                  <a:pt x="-17502" y="4504373"/>
                  <a:pt x="52507" y="4434269"/>
                </a:cubicBezTo>
                <a:lnTo>
                  <a:pt x="491990" y="3994785"/>
                </a:lnTo>
                <a:cubicBezTo>
                  <a:pt x="492085" y="3994690"/>
                  <a:pt x="492085" y="3994690"/>
                  <a:pt x="492181" y="3994595"/>
                </a:cubicBezTo>
                <a:lnTo>
                  <a:pt x="1009388" y="3477292"/>
                </a:lnTo>
                <a:cubicBezTo>
                  <a:pt x="1009483" y="3477197"/>
                  <a:pt x="1009483" y="3477197"/>
                  <a:pt x="1009579" y="3477101"/>
                </a:cubicBezTo>
                <a:lnTo>
                  <a:pt x="1448967" y="3037713"/>
                </a:lnTo>
                <a:cubicBezTo>
                  <a:pt x="1519071" y="2967704"/>
                  <a:pt x="1633085" y="2967704"/>
                  <a:pt x="1703189" y="3037713"/>
                </a:cubicBezTo>
                <a:lnTo>
                  <a:pt x="2071807" y="3406331"/>
                </a:lnTo>
                <a:lnTo>
                  <a:pt x="2376702" y="3101531"/>
                </a:lnTo>
                <a:lnTo>
                  <a:pt x="2151817" y="2876550"/>
                </a:lnTo>
                <a:cubicBezTo>
                  <a:pt x="1941028" y="2665666"/>
                  <a:pt x="1941028" y="2322481"/>
                  <a:pt x="2151817" y="2111597"/>
                </a:cubicBezTo>
                <a:cubicBezTo>
                  <a:pt x="2254020" y="2009394"/>
                  <a:pt x="2389846" y="1953197"/>
                  <a:pt x="2534341" y="1953197"/>
                </a:cubicBezTo>
                <a:cubicBezTo>
                  <a:pt x="2678835" y="1953197"/>
                  <a:pt x="2814662" y="2009489"/>
                  <a:pt x="2916770" y="2111597"/>
                </a:cubicBezTo>
                <a:lnTo>
                  <a:pt x="3141750" y="2336578"/>
                </a:lnTo>
                <a:lnTo>
                  <a:pt x="3406354" y="2071973"/>
                </a:lnTo>
                <a:lnTo>
                  <a:pt x="3037642" y="1703261"/>
                </a:lnTo>
                <a:cubicBezTo>
                  <a:pt x="3003733" y="1669352"/>
                  <a:pt x="2984969" y="1624203"/>
                  <a:pt x="2984969" y="1576197"/>
                </a:cubicBezTo>
                <a:cubicBezTo>
                  <a:pt x="2984969" y="1528191"/>
                  <a:pt x="3003637" y="1483043"/>
                  <a:pt x="3037642" y="1449134"/>
                </a:cubicBezTo>
                <a:lnTo>
                  <a:pt x="3477030" y="1009650"/>
                </a:lnTo>
                <a:lnTo>
                  <a:pt x="3477030" y="1009650"/>
                </a:lnTo>
                <a:cubicBezTo>
                  <a:pt x="3477030" y="1009650"/>
                  <a:pt x="3477030" y="1009650"/>
                  <a:pt x="3477030" y="1009650"/>
                </a:cubicBezTo>
                <a:lnTo>
                  <a:pt x="3994619" y="492062"/>
                </a:lnTo>
                <a:lnTo>
                  <a:pt x="3994619" y="492062"/>
                </a:lnTo>
                <a:lnTo>
                  <a:pt x="4434102" y="52673"/>
                </a:lnTo>
                <a:cubicBezTo>
                  <a:pt x="4468106" y="18764"/>
                  <a:pt x="4513159" y="0"/>
                  <a:pt x="4561166" y="0"/>
                </a:cubicBezTo>
                <a:cubicBezTo>
                  <a:pt x="4609172" y="0"/>
                  <a:pt x="4654320" y="18764"/>
                  <a:pt x="4688229" y="52673"/>
                </a:cubicBezTo>
                <a:lnTo>
                  <a:pt x="5523286" y="887730"/>
                </a:lnTo>
                <a:cubicBezTo>
                  <a:pt x="5557195" y="921639"/>
                  <a:pt x="5575959" y="966788"/>
                  <a:pt x="5575959" y="1014794"/>
                </a:cubicBezTo>
                <a:cubicBezTo>
                  <a:pt x="5575959" y="1062800"/>
                  <a:pt x="5557290" y="1107948"/>
                  <a:pt x="5523286" y="1141857"/>
                </a:cubicBezTo>
                <a:lnTo>
                  <a:pt x="4566499" y="2098739"/>
                </a:lnTo>
                <a:cubicBezTo>
                  <a:pt x="4566404" y="2098834"/>
                  <a:pt x="4566404" y="2098834"/>
                  <a:pt x="4566309" y="2098929"/>
                </a:cubicBezTo>
                <a:lnTo>
                  <a:pt x="4126825" y="2538413"/>
                </a:lnTo>
                <a:cubicBezTo>
                  <a:pt x="4056721" y="2608421"/>
                  <a:pt x="3942803" y="2608421"/>
                  <a:pt x="3872698" y="2538413"/>
                </a:cubicBezTo>
                <a:lnTo>
                  <a:pt x="3503986" y="2169700"/>
                </a:lnTo>
                <a:lnTo>
                  <a:pt x="3239381" y="2434304"/>
                </a:lnTo>
                <a:lnTo>
                  <a:pt x="3408069" y="2602992"/>
                </a:lnTo>
                <a:cubicBezTo>
                  <a:pt x="3510272" y="2705195"/>
                  <a:pt x="3566470" y="2841022"/>
                  <a:pt x="3566470" y="2985421"/>
                </a:cubicBezTo>
                <a:cubicBezTo>
                  <a:pt x="3566470" y="3129820"/>
                  <a:pt x="3510177" y="3265741"/>
                  <a:pt x="3408069" y="3367849"/>
                </a:cubicBezTo>
                <a:lnTo>
                  <a:pt x="3408069" y="3367849"/>
                </a:lnTo>
                <a:lnTo>
                  <a:pt x="3408069" y="3367849"/>
                </a:lnTo>
                <a:cubicBezTo>
                  <a:pt x="3305866" y="3470053"/>
                  <a:pt x="3170039" y="3526250"/>
                  <a:pt x="3025640" y="3526250"/>
                </a:cubicBezTo>
                <a:cubicBezTo>
                  <a:pt x="2881146" y="3526250"/>
                  <a:pt x="2745320" y="3469958"/>
                  <a:pt x="2643212" y="3367849"/>
                </a:cubicBezTo>
                <a:lnTo>
                  <a:pt x="2474524" y="3199162"/>
                </a:lnTo>
                <a:lnTo>
                  <a:pt x="2169628" y="3503962"/>
                </a:lnTo>
                <a:lnTo>
                  <a:pt x="2538341" y="3872674"/>
                </a:lnTo>
                <a:cubicBezTo>
                  <a:pt x="2572250" y="3906584"/>
                  <a:pt x="2591014" y="3951732"/>
                  <a:pt x="2591014" y="3999738"/>
                </a:cubicBezTo>
                <a:cubicBezTo>
                  <a:pt x="2591014" y="4047744"/>
                  <a:pt x="2572346" y="4092893"/>
                  <a:pt x="2538341" y="4126802"/>
                </a:cubicBezTo>
                <a:lnTo>
                  <a:pt x="1141786" y="5523453"/>
                </a:lnTo>
                <a:cubicBezTo>
                  <a:pt x="1106829" y="5558505"/>
                  <a:pt x="1060823" y="5576030"/>
                  <a:pt x="1014722" y="5576030"/>
                </a:cubicBezTo>
                <a:close/>
                <a:moveTo>
                  <a:pt x="540853" y="4141470"/>
                </a:moveTo>
                <a:lnTo>
                  <a:pt x="150233" y="4531995"/>
                </a:lnTo>
                <a:cubicBezTo>
                  <a:pt x="134136" y="4548092"/>
                  <a:pt x="134136" y="4574477"/>
                  <a:pt x="150233" y="4590669"/>
                </a:cubicBezTo>
                <a:lnTo>
                  <a:pt x="985290" y="5425726"/>
                </a:lnTo>
                <a:cubicBezTo>
                  <a:pt x="1001482" y="5441919"/>
                  <a:pt x="1027771" y="5441919"/>
                  <a:pt x="1043964" y="5425726"/>
                </a:cubicBezTo>
                <a:lnTo>
                  <a:pt x="1434489" y="5035201"/>
                </a:lnTo>
                <a:lnTo>
                  <a:pt x="540853" y="4141470"/>
                </a:lnTo>
                <a:close/>
                <a:moveTo>
                  <a:pt x="638675" y="4043648"/>
                </a:moveTo>
                <a:lnTo>
                  <a:pt x="1532406" y="4937379"/>
                </a:lnTo>
                <a:lnTo>
                  <a:pt x="1952363" y="4517422"/>
                </a:lnTo>
                <a:lnTo>
                  <a:pt x="1058537" y="3623691"/>
                </a:lnTo>
                <a:lnTo>
                  <a:pt x="638675" y="4043648"/>
                </a:lnTo>
                <a:close/>
                <a:moveTo>
                  <a:pt x="1156264" y="3526060"/>
                </a:moveTo>
                <a:lnTo>
                  <a:pt x="2050090" y="4419791"/>
                </a:lnTo>
                <a:lnTo>
                  <a:pt x="2440615" y="4029266"/>
                </a:lnTo>
                <a:cubicBezTo>
                  <a:pt x="2448425" y="4021455"/>
                  <a:pt x="2452712" y="4010978"/>
                  <a:pt x="2452712" y="3999929"/>
                </a:cubicBezTo>
                <a:cubicBezTo>
                  <a:pt x="2452712" y="3988880"/>
                  <a:pt x="2448425" y="3978402"/>
                  <a:pt x="2440615" y="3970591"/>
                </a:cubicBezTo>
                <a:lnTo>
                  <a:pt x="2023324" y="3553301"/>
                </a:lnTo>
                <a:cubicBezTo>
                  <a:pt x="2023229" y="3553206"/>
                  <a:pt x="2023134" y="3553111"/>
                  <a:pt x="2023039" y="3553016"/>
                </a:cubicBezTo>
                <a:cubicBezTo>
                  <a:pt x="2022943" y="3552920"/>
                  <a:pt x="2022848" y="3552825"/>
                  <a:pt x="2022753" y="3552730"/>
                </a:cubicBezTo>
                <a:lnTo>
                  <a:pt x="1605558" y="3135535"/>
                </a:lnTo>
                <a:cubicBezTo>
                  <a:pt x="1589365" y="3119342"/>
                  <a:pt x="1563076" y="3119342"/>
                  <a:pt x="1546884" y="3135535"/>
                </a:cubicBezTo>
                <a:lnTo>
                  <a:pt x="1156264" y="3526060"/>
                </a:lnTo>
                <a:close/>
                <a:moveTo>
                  <a:pt x="2534246" y="2091404"/>
                </a:moveTo>
                <a:cubicBezTo>
                  <a:pt x="2426708" y="2091404"/>
                  <a:pt x="2325553" y="2133314"/>
                  <a:pt x="2249543" y="2209324"/>
                </a:cubicBezTo>
                <a:cubicBezTo>
                  <a:pt x="2092571" y="2366296"/>
                  <a:pt x="2092571" y="2621756"/>
                  <a:pt x="2249543" y="2778728"/>
                </a:cubicBezTo>
                <a:lnTo>
                  <a:pt x="2740938" y="3270123"/>
                </a:lnTo>
                <a:cubicBezTo>
                  <a:pt x="2816947" y="3346133"/>
                  <a:pt x="2918103" y="3388043"/>
                  <a:pt x="3025640" y="3388043"/>
                </a:cubicBezTo>
                <a:cubicBezTo>
                  <a:pt x="3133178" y="3388043"/>
                  <a:pt x="3234333" y="3346133"/>
                  <a:pt x="3310342" y="3270123"/>
                </a:cubicBezTo>
                <a:lnTo>
                  <a:pt x="3310342" y="3270123"/>
                </a:lnTo>
                <a:cubicBezTo>
                  <a:pt x="3386352" y="3194018"/>
                  <a:pt x="3428262" y="3092958"/>
                  <a:pt x="3428262" y="2985421"/>
                </a:cubicBezTo>
                <a:cubicBezTo>
                  <a:pt x="3428262" y="2877884"/>
                  <a:pt x="3386352" y="2776728"/>
                  <a:pt x="3310342" y="2700719"/>
                </a:cubicBezTo>
                <a:lnTo>
                  <a:pt x="2818948" y="2209324"/>
                </a:lnTo>
                <a:cubicBezTo>
                  <a:pt x="2742938" y="2133314"/>
                  <a:pt x="2641878" y="2091404"/>
                  <a:pt x="2534246" y="2091404"/>
                </a:cubicBezTo>
                <a:close/>
                <a:moveTo>
                  <a:pt x="3554563" y="2024825"/>
                </a:moveTo>
                <a:lnTo>
                  <a:pt x="3970425" y="2440686"/>
                </a:lnTo>
                <a:cubicBezTo>
                  <a:pt x="3986617" y="2456879"/>
                  <a:pt x="4012906" y="2456879"/>
                  <a:pt x="4029099" y="2440686"/>
                </a:cubicBezTo>
                <a:lnTo>
                  <a:pt x="4419719" y="2050066"/>
                </a:lnTo>
                <a:lnTo>
                  <a:pt x="3525893" y="1156335"/>
                </a:lnTo>
                <a:lnTo>
                  <a:pt x="3135368" y="1546955"/>
                </a:lnTo>
                <a:cubicBezTo>
                  <a:pt x="3127558" y="1554766"/>
                  <a:pt x="3123176" y="1565148"/>
                  <a:pt x="3123176" y="1576292"/>
                </a:cubicBezTo>
                <a:cubicBezTo>
                  <a:pt x="3123176" y="1587341"/>
                  <a:pt x="3127462" y="1597819"/>
                  <a:pt x="3135368" y="1605629"/>
                </a:cubicBezTo>
                <a:lnTo>
                  <a:pt x="3551230" y="2021491"/>
                </a:lnTo>
                <a:cubicBezTo>
                  <a:pt x="3551801" y="2022062"/>
                  <a:pt x="3552373" y="2022539"/>
                  <a:pt x="3552944" y="2023110"/>
                </a:cubicBezTo>
                <a:cubicBezTo>
                  <a:pt x="3553516" y="2023682"/>
                  <a:pt x="3554087" y="2024253"/>
                  <a:pt x="3554563" y="2024825"/>
                </a:cubicBezTo>
                <a:close/>
                <a:moveTo>
                  <a:pt x="3623715" y="1058609"/>
                </a:moveTo>
                <a:lnTo>
                  <a:pt x="4517541" y="1952339"/>
                </a:lnTo>
                <a:lnTo>
                  <a:pt x="4937403" y="1532477"/>
                </a:lnTo>
                <a:lnTo>
                  <a:pt x="4043577" y="638747"/>
                </a:lnTo>
                <a:lnTo>
                  <a:pt x="3623715" y="1058609"/>
                </a:lnTo>
                <a:close/>
                <a:moveTo>
                  <a:pt x="4141304" y="541020"/>
                </a:moveTo>
                <a:lnTo>
                  <a:pt x="5035130" y="1434751"/>
                </a:lnTo>
                <a:lnTo>
                  <a:pt x="5425655" y="1044226"/>
                </a:lnTo>
                <a:cubicBezTo>
                  <a:pt x="5433465" y="1036415"/>
                  <a:pt x="5437846" y="1025938"/>
                  <a:pt x="5437846" y="1014889"/>
                </a:cubicBezTo>
                <a:cubicBezTo>
                  <a:pt x="5437846" y="1003840"/>
                  <a:pt x="5433561" y="993458"/>
                  <a:pt x="5425750" y="985647"/>
                </a:cubicBezTo>
                <a:cubicBezTo>
                  <a:pt x="5425750" y="985647"/>
                  <a:pt x="5425750" y="985647"/>
                  <a:pt x="5425750" y="985647"/>
                </a:cubicBezTo>
                <a:lnTo>
                  <a:pt x="4590598" y="150495"/>
                </a:lnTo>
                <a:cubicBezTo>
                  <a:pt x="4582692" y="142589"/>
                  <a:pt x="4572310" y="138303"/>
                  <a:pt x="4561261" y="138303"/>
                </a:cubicBezTo>
                <a:cubicBezTo>
                  <a:pt x="4550212" y="138303"/>
                  <a:pt x="4539830" y="142589"/>
                  <a:pt x="4532019" y="150495"/>
                </a:cubicBezTo>
                <a:lnTo>
                  <a:pt x="4141304" y="541020"/>
                </a:lnTo>
                <a:close/>
                <a:moveTo>
                  <a:pt x="1544122" y="2325910"/>
                </a:moveTo>
                <a:cubicBezTo>
                  <a:pt x="1541740" y="2325910"/>
                  <a:pt x="1539264" y="2325815"/>
                  <a:pt x="1536787" y="2325529"/>
                </a:cubicBezTo>
                <a:cubicBezTo>
                  <a:pt x="1498783" y="2321528"/>
                  <a:pt x="1471255" y="2287524"/>
                  <a:pt x="1475256" y="2249615"/>
                </a:cubicBezTo>
                <a:cubicBezTo>
                  <a:pt x="1520023" y="1822418"/>
                  <a:pt x="1862638" y="1479804"/>
                  <a:pt x="2289834" y="1435037"/>
                </a:cubicBezTo>
                <a:cubicBezTo>
                  <a:pt x="2327839" y="1431036"/>
                  <a:pt x="2361843" y="1458659"/>
                  <a:pt x="2365748" y="1496568"/>
                </a:cubicBezTo>
                <a:cubicBezTo>
                  <a:pt x="2369653" y="1534478"/>
                  <a:pt x="2342126" y="1568577"/>
                  <a:pt x="2304217" y="1572482"/>
                </a:cubicBezTo>
                <a:cubicBezTo>
                  <a:pt x="1941600" y="1610487"/>
                  <a:pt x="1650802" y="1901285"/>
                  <a:pt x="1612797" y="2263997"/>
                </a:cubicBezTo>
                <a:cubicBezTo>
                  <a:pt x="1608987" y="2299526"/>
                  <a:pt x="1578983" y="2325910"/>
                  <a:pt x="1544122" y="2325910"/>
                </a:cubicBezTo>
                <a:close/>
                <a:moveTo>
                  <a:pt x="873562" y="2325910"/>
                </a:moveTo>
                <a:cubicBezTo>
                  <a:pt x="872228" y="2325910"/>
                  <a:pt x="870799" y="2325910"/>
                  <a:pt x="869466" y="2325815"/>
                </a:cubicBezTo>
                <a:cubicBezTo>
                  <a:pt x="831366" y="2323624"/>
                  <a:pt x="802219" y="2290858"/>
                  <a:pt x="804505" y="2252758"/>
                </a:cubicBezTo>
                <a:cubicBezTo>
                  <a:pt x="827080" y="1866043"/>
                  <a:pt x="991100" y="1501426"/>
                  <a:pt x="1266373" y="1226153"/>
                </a:cubicBezTo>
                <a:cubicBezTo>
                  <a:pt x="1541645" y="950881"/>
                  <a:pt x="1906262" y="786860"/>
                  <a:pt x="2292977" y="764381"/>
                </a:cubicBezTo>
                <a:cubicBezTo>
                  <a:pt x="2331172" y="762095"/>
                  <a:pt x="2363748" y="791242"/>
                  <a:pt x="2366034" y="829342"/>
                </a:cubicBezTo>
                <a:cubicBezTo>
                  <a:pt x="2368225" y="867442"/>
                  <a:pt x="2339173" y="900113"/>
                  <a:pt x="2301073" y="902399"/>
                </a:cubicBezTo>
                <a:cubicBezTo>
                  <a:pt x="1569268" y="944975"/>
                  <a:pt x="985290" y="1529048"/>
                  <a:pt x="942618" y="2260854"/>
                </a:cubicBezTo>
                <a:cubicBezTo>
                  <a:pt x="940332" y="2297525"/>
                  <a:pt x="909852" y="2325910"/>
                  <a:pt x="873562" y="2325910"/>
                </a:cubicBezTo>
                <a:close/>
                <a:moveTo>
                  <a:pt x="204335" y="2325815"/>
                </a:moveTo>
                <a:cubicBezTo>
                  <a:pt x="203383" y="2325815"/>
                  <a:pt x="202430" y="2325815"/>
                  <a:pt x="201573" y="2325719"/>
                </a:cubicBezTo>
                <a:cubicBezTo>
                  <a:pt x="163473" y="2324195"/>
                  <a:pt x="133755" y="2292001"/>
                  <a:pt x="135279" y="2253901"/>
                </a:cubicBezTo>
                <a:cubicBezTo>
                  <a:pt x="157853" y="1687639"/>
                  <a:pt x="391501" y="1154525"/>
                  <a:pt x="793171" y="752951"/>
                </a:cubicBezTo>
                <a:cubicBezTo>
                  <a:pt x="1194935" y="351282"/>
                  <a:pt x="1727954" y="117634"/>
                  <a:pt x="2294120" y="95059"/>
                </a:cubicBezTo>
                <a:cubicBezTo>
                  <a:pt x="2332315" y="93440"/>
                  <a:pt x="2364415" y="123253"/>
                  <a:pt x="2365939" y="161354"/>
                </a:cubicBezTo>
                <a:cubicBezTo>
                  <a:pt x="2367463" y="199454"/>
                  <a:pt x="2337745" y="231648"/>
                  <a:pt x="2299645" y="233172"/>
                </a:cubicBezTo>
                <a:cubicBezTo>
                  <a:pt x="1768340" y="254318"/>
                  <a:pt x="1267992" y="473678"/>
                  <a:pt x="890897" y="850678"/>
                </a:cubicBezTo>
                <a:cubicBezTo>
                  <a:pt x="513898" y="1227677"/>
                  <a:pt x="294632" y="1727930"/>
                  <a:pt x="273391" y="2259425"/>
                </a:cubicBezTo>
                <a:cubicBezTo>
                  <a:pt x="271867" y="2296668"/>
                  <a:pt x="241292" y="2325815"/>
                  <a:pt x="204335" y="2325815"/>
                </a:cubicBezTo>
                <a:close/>
              </a:path>
            </a:pathLst>
          </a:custGeom>
          <a:gradFill>
            <a:gsLst>
              <a:gs pos="0">
                <a:srgbClr val="A5CF67"/>
              </a:gs>
              <a:gs pos="100000">
                <a:schemeClr val="accent1"/>
              </a:gs>
            </a:gsLst>
            <a:lin ang="2700000" scaled="0"/>
          </a:gra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23FBF28-46EB-4612-A084-9F33662E2794}"/>
              </a:ext>
            </a:extLst>
          </p:cNvPr>
          <p:cNvSpPr/>
          <p:nvPr/>
        </p:nvSpPr>
        <p:spPr>
          <a:xfrm>
            <a:off x="3554416" y="1418948"/>
            <a:ext cx="545050" cy="545057"/>
          </a:xfrm>
          <a:custGeom>
            <a:avLst/>
            <a:gdLst>
              <a:gd name="connsiteX0" fmla="*/ 1014722 w 5575958"/>
              <a:gd name="connsiteY0" fmla="*/ 5576030 h 5576029"/>
              <a:gd name="connsiteX1" fmla="*/ 887659 w 5575958"/>
              <a:gd name="connsiteY1" fmla="*/ 5523548 h 5576029"/>
              <a:gd name="connsiteX2" fmla="*/ 52507 w 5575958"/>
              <a:gd name="connsiteY2" fmla="*/ 4688396 h 5576029"/>
              <a:gd name="connsiteX3" fmla="*/ 52507 w 5575958"/>
              <a:gd name="connsiteY3" fmla="*/ 4434269 h 5576029"/>
              <a:gd name="connsiteX4" fmla="*/ 491990 w 5575958"/>
              <a:gd name="connsiteY4" fmla="*/ 3994785 h 5576029"/>
              <a:gd name="connsiteX5" fmla="*/ 492181 w 5575958"/>
              <a:gd name="connsiteY5" fmla="*/ 3994595 h 5576029"/>
              <a:gd name="connsiteX6" fmla="*/ 1009388 w 5575958"/>
              <a:gd name="connsiteY6" fmla="*/ 3477292 h 5576029"/>
              <a:gd name="connsiteX7" fmla="*/ 1009579 w 5575958"/>
              <a:gd name="connsiteY7" fmla="*/ 3477101 h 5576029"/>
              <a:gd name="connsiteX8" fmla="*/ 1448967 w 5575958"/>
              <a:gd name="connsiteY8" fmla="*/ 3037713 h 5576029"/>
              <a:gd name="connsiteX9" fmla="*/ 1703189 w 5575958"/>
              <a:gd name="connsiteY9" fmla="*/ 3037713 h 5576029"/>
              <a:gd name="connsiteX10" fmla="*/ 2071807 w 5575958"/>
              <a:gd name="connsiteY10" fmla="*/ 3406331 h 5576029"/>
              <a:gd name="connsiteX11" fmla="*/ 2376702 w 5575958"/>
              <a:gd name="connsiteY11" fmla="*/ 3101531 h 5576029"/>
              <a:gd name="connsiteX12" fmla="*/ 2151817 w 5575958"/>
              <a:gd name="connsiteY12" fmla="*/ 2876550 h 5576029"/>
              <a:gd name="connsiteX13" fmla="*/ 2151817 w 5575958"/>
              <a:gd name="connsiteY13" fmla="*/ 2111597 h 5576029"/>
              <a:gd name="connsiteX14" fmla="*/ 2534341 w 5575958"/>
              <a:gd name="connsiteY14" fmla="*/ 1953197 h 5576029"/>
              <a:gd name="connsiteX15" fmla="*/ 2916770 w 5575958"/>
              <a:gd name="connsiteY15" fmla="*/ 2111597 h 5576029"/>
              <a:gd name="connsiteX16" fmla="*/ 3141750 w 5575958"/>
              <a:gd name="connsiteY16" fmla="*/ 2336578 h 5576029"/>
              <a:gd name="connsiteX17" fmla="*/ 3406354 w 5575958"/>
              <a:gd name="connsiteY17" fmla="*/ 2071973 h 5576029"/>
              <a:gd name="connsiteX18" fmla="*/ 3037642 w 5575958"/>
              <a:gd name="connsiteY18" fmla="*/ 1703261 h 5576029"/>
              <a:gd name="connsiteX19" fmla="*/ 2984969 w 5575958"/>
              <a:gd name="connsiteY19" fmla="*/ 1576197 h 5576029"/>
              <a:gd name="connsiteX20" fmla="*/ 3037642 w 5575958"/>
              <a:gd name="connsiteY20" fmla="*/ 1449134 h 5576029"/>
              <a:gd name="connsiteX21" fmla="*/ 3477030 w 5575958"/>
              <a:gd name="connsiteY21" fmla="*/ 1009650 h 5576029"/>
              <a:gd name="connsiteX22" fmla="*/ 3477030 w 5575958"/>
              <a:gd name="connsiteY22" fmla="*/ 1009650 h 5576029"/>
              <a:gd name="connsiteX23" fmla="*/ 3477030 w 5575958"/>
              <a:gd name="connsiteY23" fmla="*/ 1009650 h 5576029"/>
              <a:gd name="connsiteX24" fmla="*/ 3994619 w 5575958"/>
              <a:gd name="connsiteY24" fmla="*/ 492062 h 5576029"/>
              <a:gd name="connsiteX25" fmla="*/ 3994619 w 5575958"/>
              <a:gd name="connsiteY25" fmla="*/ 492062 h 5576029"/>
              <a:gd name="connsiteX26" fmla="*/ 4434102 w 5575958"/>
              <a:gd name="connsiteY26" fmla="*/ 52673 h 5576029"/>
              <a:gd name="connsiteX27" fmla="*/ 4561166 w 5575958"/>
              <a:gd name="connsiteY27" fmla="*/ 0 h 5576029"/>
              <a:gd name="connsiteX28" fmla="*/ 4688229 w 5575958"/>
              <a:gd name="connsiteY28" fmla="*/ 52673 h 5576029"/>
              <a:gd name="connsiteX29" fmla="*/ 5523286 w 5575958"/>
              <a:gd name="connsiteY29" fmla="*/ 887730 h 5576029"/>
              <a:gd name="connsiteX30" fmla="*/ 5575959 w 5575958"/>
              <a:gd name="connsiteY30" fmla="*/ 1014794 h 5576029"/>
              <a:gd name="connsiteX31" fmla="*/ 5523286 w 5575958"/>
              <a:gd name="connsiteY31" fmla="*/ 1141857 h 5576029"/>
              <a:gd name="connsiteX32" fmla="*/ 4566499 w 5575958"/>
              <a:gd name="connsiteY32" fmla="*/ 2098739 h 5576029"/>
              <a:gd name="connsiteX33" fmla="*/ 4566309 w 5575958"/>
              <a:gd name="connsiteY33" fmla="*/ 2098929 h 5576029"/>
              <a:gd name="connsiteX34" fmla="*/ 4126825 w 5575958"/>
              <a:gd name="connsiteY34" fmla="*/ 2538413 h 5576029"/>
              <a:gd name="connsiteX35" fmla="*/ 3872698 w 5575958"/>
              <a:gd name="connsiteY35" fmla="*/ 2538413 h 5576029"/>
              <a:gd name="connsiteX36" fmla="*/ 3503986 w 5575958"/>
              <a:gd name="connsiteY36" fmla="*/ 2169700 h 5576029"/>
              <a:gd name="connsiteX37" fmla="*/ 3239381 w 5575958"/>
              <a:gd name="connsiteY37" fmla="*/ 2434304 h 5576029"/>
              <a:gd name="connsiteX38" fmla="*/ 3408069 w 5575958"/>
              <a:gd name="connsiteY38" fmla="*/ 2602992 h 5576029"/>
              <a:gd name="connsiteX39" fmla="*/ 3566470 w 5575958"/>
              <a:gd name="connsiteY39" fmla="*/ 2985421 h 5576029"/>
              <a:gd name="connsiteX40" fmla="*/ 3408069 w 5575958"/>
              <a:gd name="connsiteY40" fmla="*/ 3367849 h 5576029"/>
              <a:gd name="connsiteX41" fmla="*/ 3408069 w 5575958"/>
              <a:gd name="connsiteY41" fmla="*/ 3367849 h 5576029"/>
              <a:gd name="connsiteX42" fmla="*/ 3408069 w 5575958"/>
              <a:gd name="connsiteY42" fmla="*/ 3367849 h 5576029"/>
              <a:gd name="connsiteX43" fmla="*/ 3025640 w 5575958"/>
              <a:gd name="connsiteY43" fmla="*/ 3526250 h 5576029"/>
              <a:gd name="connsiteX44" fmla="*/ 2643212 w 5575958"/>
              <a:gd name="connsiteY44" fmla="*/ 3367849 h 5576029"/>
              <a:gd name="connsiteX45" fmla="*/ 2474524 w 5575958"/>
              <a:gd name="connsiteY45" fmla="*/ 3199162 h 5576029"/>
              <a:gd name="connsiteX46" fmla="*/ 2169628 w 5575958"/>
              <a:gd name="connsiteY46" fmla="*/ 3503962 h 5576029"/>
              <a:gd name="connsiteX47" fmla="*/ 2538341 w 5575958"/>
              <a:gd name="connsiteY47" fmla="*/ 3872674 h 5576029"/>
              <a:gd name="connsiteX48" fmla="*/ 2591014 w 5575958"/>
              <a:gd name="connsiteY48" fmla="*/ 3999738 h 5576029"/>
              <a:gd name="connsiteX49" fmla="*/ 2538341 w 5575958"/>
              <a:gd name="connsiteY49" fmla="*/ 4126802 h 5576029"/>
              <a:gd name="connsiteX50" fmla="*/ 1141786 w 5575958"/>
              <a:gd name="connsiteY50" fmla="*/ 5523453 h 5576029"/>
              <a:gd name="connsiteX51" fmla="*/ 1014722 w 5575958"/>
              <a:gd name="connsiteY51" fmla="*/ 5576030 h 5576029"/>
              <a:gd name="connsiteX52" fmla="*/ 540853 w 5575958"/>
              <a:gd name="connsiteY52" fmla="*/ 4141470 h 5576029"/>
              <a:gd name="connsiteX53" fmla="*/ 150233 w 5575958"/>
              <a:gd name="connsiteY53" fmla="*/ 4531995 h 5576029"/>
              <a:gd name="connsiteX54" fmla="*/ 150233 w 5575958"/>
              <a:gd name="connsiteY54" fmla="*/ 4590669 h 5576029"/>
              <a:gd name="connsiteX55" fmla="*/ 985290 w 5575958"/>
              <a:gd name="connsiteY55" fmla="*/ 5425726 h 5576029"/>
              <a:gd name="connsiteX56" fmla="*/ 1043964 w 5575958"/>
              <a:gd name="connsiteY56" fmla="*/ 5425726 h 5576029"/>
              <a:gd name="connsiteX57" fmla="*/ 1434489 w 5575958"/>
              <a:gd name="connsiteY57" fmla="*/ 5035201 h 5576029"/>
              <a:gd name="connsiteX58" fmla="*/ 540853 w 5575958"/>
              <a:gd name="connsiteY58" fmla="*/ 4141470 h 5576029"/>
              <a:gd name="connsiteX59" fmla="*/ 638675 w 5575958"/>
              <a:gd name="connsiteY59" fmla="*/ 4043648 h 5576029"/>
              <a:gd name="connsiteX60" fmla="*/ 1532406 w 5575958"/>
              <a:gd name="connsiteY60" fmla="*/ 4937379 h 5576029"/>
              <a:gd name="connsiteX61" fmla="*/ 1952363 w 5575958"/>
              <a:gd name="connsiteY61" fmla="*/ 4517422 h 5576029"/>
              <a:gd name="connsiteX62" fmla="*/ 1058537 w 5575958"/>
              <a:gd name="connsiteY62" fmla="*/ 3623691 h 5576029"/>
              <a:gd name="connsiteX63" fmla="*/ 638675 w 5575958"/>
              <a:gd name="connsiteY63" fmla="*/ 4043648 h 5576029"/>
              <a:gd name="connsiteX64" fmla="*/ 1156264 w 5575958"/>
              <a:gd name="connsiteY64" fmla="*/ 3526060 h 5576029"/>
              <a:gd name="connsiteX65" fmla="*/ 2050090 w 5575958"/>
              <a:gd name="connsiteY65" fmla="*/ 4419791 h 5576029"/>
              <a:gd name="connsiteX66" fmla="*/ 2440615 w 5575958"/>
              <a:gd name="connsiteY66" fmla="*/ 4029266 h 5576029"/>
              <a:gd name="connsiteX67" fmla="*/ 2452712 w 5575958"/>
              <a:gd name="connsiteY67" fmla="*/ 3999929 h 5576029"/>
              <a:gd name="connsiteX68" fmla="*/ 2440615 w 5575958"/>
              <a:gd name="connsiteY68" fmla="*/ 3970591 h 5576029"/>
              <a:gd name="connsiteX69" fmla="*/ 2023324 w 5575958"/>
              <a:gd name="connsiteY69" fmla="*/ 3553301 h 5576029"/>
              <a:gd name="connsiteX70" fmla="*/ 2023039 w 5575958"/>
              <a:gd name="connsiteY70" fmla="*/ 3553016 h 5576029"/>
              <a:gd name="connsiteX71" fmla="*/ 2022753 w 5575958"/>
              <a:gd name="connsiteY71" fmla="*/ 3552730 h 5576029"/>
              <a:gd name="connsiteX72" fmla="*/ 1605558 w 5575958"/>
              <a:gd name="connsiteY72" fmla="*/ 3135535 h 5576029"/>
              <a:gd name="connsiteX73" fmla="*/ 1546884 w 5575958"/>
              <a:gd name="connsiteY73" fmla="*/ 3135535 h 5576029"/>
              <a:gd name="connsiteX74" fmla="*/ 1156264 w 5575958"/>
              <a:gd name="connsiteY74" fmla="*/ 3526060 h 5576029"/>
              <a:gd name="connsiteX75" fmla="*/ 2534246 w 5575958"/>
              <a:gd name="connsiteY75" fmla="*/ 2091404 h 5576029"/>
              <a:gd name="connsiteX76" fmla="*/ 2249543 w 5575958"/>
              <a:gd name="connsiteY76" fmla="*/ 2209324 h 5576029"/>
              <a:gd name="connsiteX77" fmla="*/ 2249543 w 5575958"/>
              <a:gd name="connsiteY77" fmla="*/ 2778728 h 5576029"/>
              <a:gd name="connsiteX78" fmla="*/ 2740938 w 5575958"/>
              <a:gd name="connsiteY78" fmla="*/ 3270123 h 5576029"/>
              <a:gd name="connsiteX79" fmla="*/ 3025640 w 5575958"/>
              <a:gd name="connsiteY79" fmla="*/ 3388043 h 5576029"/>
              <a:gd name="connsiteX80" fmla="*/ 3310342 w 5575958"/>
              <a:gd name="connsiteY80" fmla="*/ 3270123 h 5576029"/>
              <a:gd name="connsiteX81" fmla="*/ 3310342 w 5575958"/>
              <a:gd name="connsiteY81" fmla="*/ 3270123 h 5576029"/>
              <a:gd name="connsiteX82" fmla="*/ 3428262 w 5575958"/>
              <a:gd name="connsiteY82" fmla="*/ 2985421 h 5576029"/>
              <a:gd name="connsiteX83" fmla="*/ 3310342 w 5575958"/>
              <a:gd name="connsiteY83" fmla="*/ 2700719 h 5576029"/>
              <a:gd name="connsiteX84" fmla="*/ 2818948 w 5575958"/>
              <a:gd name="connsiteY84" fmla="*/ 2209324 h 5576029"/>
              <a:gd name="connsiteX85" fmla="*/ 2534246 w 5575958"/>
              <a:gd name="connsiteY85" fmla="*/ 2091404 h 5576029"/>
              <a:gd name="connsiteX86" fmla="*/ 3554563 w 5575958"/>
              <a:gd name="connsiteY86" fmla="*/ 2024825 h 5576029"/>
              <a:gd name="connsiteX87" fmla="*/ 3970425 w 5575958"/>
              <a:gd name="connsiteY87" fmla="*/ 2440686 h 5576029"/>
              <a:gd name="connsiteX88" fmla="*/ 4029099 w 5575958"/>
              <a:gd name="connsiteY88" fmla="*/ 2440686 h 5576029"/>
              <a:gd name="connsiteX89" fmla="*/ 4419719 w 5575958"/>
              <a:gd name="connsiteY89" fmla="*/ 2050066 h 5576029"/>
              <a:gd name="connsiteX90" fmla="*/ 3525893 w 5575958"/>
              <a:gd name="connsiteY90" fmla="*/ 1156335 h 5576029"/>
              <a:gd name="connsiteX91" fmla="*/ 3135368 w 5575958"/>
              <a:gd name="connsiteY91" fmla="*/ 1546955 h 5576029"/>
              <a:gd name="connsiteX92" fmla="*/ 3123176 w 5575958"/>
              <a:gd name="connsiteY92" fmla="*/ 1576292 h 5576029"/>
              <a:gd name="connsiteX93" fmla="*/ 3135368 w 5575958"/>
              <a:gd name="connsiteY93" fmla="*/ 1605629 h 5576029"/>
              <a:gd name="connsiteX94" fmla="*/ 3551230 w 5575958"/>
              <a:gd name="connsiteY94" fmla="*/ 2021491 h 5576029"/>
              <a:gd name="connsiteX95" fmla="*/ 3552944 w 5575958"/>
              <a:gd name="connsiteY95" fmla="*/ 2023110 h 5576029"/>
              <a:gd name="connsiteX96" fmla="*/ 3554563 w 5575958"/>
              <a:gd name="connsiteY96" fmla="*/ 2024825 h 5576029"/>
              <a:gd name="connsiteX97" fmla="*/ 3623715 w 5575958"/>
              <a:gd name="connsiteY97" fmla="*/ 1058609 h 5576029"/>
              <a:gd name="connsiteX98" fmla="*/ 4517541 w 5575958"/>
              <a:gd name="connsiteY98" fmla="*/ 1952339 h 5576029"/>
              <a:gd name="connsiteX99" fmla="*/ 4937403 w 5575958"/>
              <a:gd name="connsiteY99" fmla="*/ 1532477 h 5576029"/>
              <a:gd name="connsiteX100" fmla="*/ 4043577 w 5575958"/>
              <a:gd name="connsiteY100" fmla="*/ 638747 h 5576029"/>
              <a:gd name="connsiteX101" fmla="*/ 3623715 w 5575958"/>
              <a:gd name="connsiteY101" fmla="*/ 1058609 h 5576029"/>
              <a:gd name="connsiteX102" fmla="*/ 4141304 w 5575958"/>
              <a:gd name="connsiteY102" fmla="*/ 541020 h 5576029"/>
              <a:gd name="connsiteX103" fmla="*/ 5035130 w 5575958"/>
              <a:gd name="connsiteY103" fmla="*/ 1434751 h 5576029"/>
              <a:gd name="connsiteX104" fmla="*/ 5425655 w 5575958"/>
              <a:gd name="connsiteY104" fmla="*/ 1044226 h 5576029"/>
              <a:gd name="connsiteX105" fmla="*/ 5437846 w 5575958"/>
              <a:gd name="connsiteY105" fmla="*/ 1014889 h 5576029"/>
              <a:gd name="connsiteX106" fmla="*/ 5425750 w 5575958"/>
              <a:gd name="connsiteY106" fmla="*/ 985647 h 5576029"/>
              <a:gd name="connsiteX107" fmla="*/ 5425750 w 5575958"/>
              <a:gd name="connsiteY107" fmla="*/ 985647 h 5576029"/>
              <a:gd name="connsiteX108" fmla="*/ 4590598 w 5575958"/>
              <a:gd name="connsiteY108" fmla="*/ 150495 h 5576029"/>
              <a:gd name="connsiteX109" fmla="*/ 4561261 w 5575958"/>
              <a:gd name="connsiteY109" fmla="*/ 138303 h 5576029"/>
              <a:gd name="connsiteX110" fmla="*/ 4532019 w 5575958"/>
              <a:gd name="connsiteY110" fmla="*/ 150495 h 5576029"/>
              <a:gd name="connsiteX111" fmla="*/ 4141304 w 5575958"/>
              <a:gd name="connsiteY111" fmla="*/ 541020 h 5576029"/>
              <a:gd name="connsiteX112" fmla="*/ 1544122 w 5575958"/>
              <a:gd name="connsiteY112" fmla="*/ 2325910 h 5576029"/>
              <a:gd name="connsiteX113" fmla="*/ 1536787 w 5575958"/>
              <a:gd name="connsiteY113" fmla="*/ 2325529 h 5576029"/>
              <a:gd name="connsiteX114" fmla="*/ 1475256 w 5575958"/>
              <a:gd name="connsiteY114" fmla="*/ 2249615 h 5576029"/>
              <a:gd name="connsiteX115" fmla="*/ 2289834 w 5575958"/>
              <a:gd name="connsiteY115" fmla="*/ 1435037 h 5576029"/>
              <a:gd name="connsiteX116" fmla="*/ 2365748 w 5575958"/>
              <a:gd name="connsiteY116" fmla="*/ 1496568 h 5576029"/>
              <a:gd name="connsiteX117" fmla="*/ 2304217 w 5575958"/>
              <a:gd name="connsiteY117" fmla="*/ 1572482 h 5576029"/>
              <a:gd name="connsiteX118" fmla="*/ 1612797 w 5575958"/>
              <a:gd name="connsiteY118" fmla="*/ 2263997 h 5576029"/>
              <a:gd name="connsiteX119" fmla="*/ 1544122 w 5575958"/>
              <a:gd name="connsiteY119" fmla="*/ 2325910 h 5576029"/>
              <a:gd name="connsiteX120" fmla="*/ 873562 w 5575958"/>
              <a:gd name="connsiteY120" fmla="*/ 2325910 h 5576029"/>
              <a:gd name="connsiteX121" fmla="*/ 869466 w 5575958"/>
              <a:gd name="connsiteY121" fmla="*/ 2325815 h 5576029"/>
              <a:gd name="connsiteX122" fmla="*/ 804505 w 5575958"/>
              <a:gd name="connsiteY122" fmla="*/ 2252758 h 5576029"/>
              <a:gd name="connsiteX123" fmla="*/ 1266373 w 5575958"/>
              <a:gd name="connsiteY123" fmla="*/ 1226153 h 5576029"/>
              <a:gd name="connsiteX124" fmla="*/ 2292977 w 5575958"/>
              <a:gd name="connsiteY124" fmla="*/ 764381 h 5576029"/>
              <a:gd name="connsiteX125" fmla="*/ 2366034 w 5575958"/>
              <a:gd name="connsiteY125" fmla="*/ 829342 h 5576029"/>
              <a:gd name="connsiteX126" fmla="*/ 2301073 w 5575958"/>
              <a:gd name="connsiteY126" fmla="*/ 902399 h 5576029"/>
              <a:gd name="connsiteX127" fmla="*/ 942618 w 5575958"/>
              <a:gd name="connsiteY127" fmla="*/ 2260854 h 5576029"/>
              <a:gd name="connsiteX128" fmla="*/ 873562 w 5575958"/>
              <a:gd name="connsiteY128" fmla="*/ 2325910 h 5576029"/>
              <a:gd name="connsiteX129" fmla="*/ 204335 w 5575958"/>
              <a:gd name="connsiteY129" fmla="*/ 2325815 h 5576029"/>
              <a:gd name="connsiteX130" fmla="*/ 201573 w 5575958"/>
              <a:gd name="connsiteY130" fmla="*/ 2325719 h 5576029"/>
              <a:gd name="connsiteX131" fmla="*/ 135279 w 5575958"/>
              <a:gd name="connsiteY131" fmla="*/ 2253901 h 5576029"/>
              <a:gd name="connsiteX132" fmla="*/ 793171 w 5575958"/>
              <a:gd name="connsiteY132" fmla="*/ 752951 h 5576029"/>
              <a:gd name="connsiteX133" fmla="*/ 2294120 w 5575958"/>
              <a:gd name="connsiteY133" fmla="*/ 95059 h 5576029"/>
              <a:gd name="connsiteX134" fmla="*/ 2365939 w 5575958"/>
              <a:gd name="connsiteY134" fmla="*/ 161354 h 5576029"/>
              <a:gd name="connsiteX135" fmla="*/ 2299645 w 5575958"/>
              <a:gd name="connsiteY135" fmla="*/ 233172 h 5576029"/>
              <a:gd name="connsiteX136" fmla="*/ 890897 w 5575958"/>
              <a:gd name="connsiteY136" fmla="*/ 850678 h 5576029"/>
              <a:gd name="connsiteX137" fmla="*/ 273391 w 5575958"/>
              <a:gd name="connsiteY137" fmla="*/ 2259425 h 5576029"/>
              <a:gd name="connsiteX138" fmla="*/ 204335 w 5575958"/>
              <a:gd name="connsiteY138" fmla="*/ 2325815 h 557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575958" h="5576029">
                <a:moveTo>
                  <a:pt x="1014722" y="5576030"/>
                </a:moveTo>
                <a:cubicBezTo>
                  <a:pt x="968716" y="5576030"/>
                  <a:pt x="922711" y="5558505"/>
                  <a:pt x="887659" y="5523548"/>
                </a:cubicBezTo>
                <a:lnTo>
                  <a:pt x="52507" y="4688396"/>
                </a:lnTo>
                <a:cubicBezTo>
                  <a:pt x="-17502" y="4618292"/>
                  <a:pt x="-17502" y="4504373"/>
                  <a:pt x="52507" y="4434269"/>
                </a:cubicBezTo>
                <a:lnTo>
                  <a:pt x="491990" y="3994785"/>
                </a:lnTo>
                <a:cubicBezTo>
                  <a:pt x="492085" y="3994690"/>
                  <a:pt x="492085" y="3994690"/>
                  <a:pt x="492181" y="3994595"/>
                </a:cubicBezTo>
                <a:lnTo>
                  <a:pt x="1009388" y="3477292"/>
                </a:lnTo>
                <a:cubicBezTo>
                  <a:pt x="1009483" y="3477197"/>
                  <a:pt x="1009483" y="3477197"/>
                  <a:pt x="1009579" y="3477101"/>
                </a:cubicBezTo>
                <a:lnTo>
                  <a:pt x="1448967" y="3037713"/>
                </a:lnTo>
                <a:cubicBezTo>
                  <a:pt x="1519071" y="2967704"/>
                  <a:pt x="1633085" y="2967704"/>
                  <a:pt x="1703189" y="3037713"/>
                </a:cubicBezTo>
                <a:lnTo>
                  <a:pt x="2071807" y="3406331"/>
                </a:lnTo>
                <a:lnTo>
                  <a:pt x="2376702" y="3101531"/>
                </a:lnTo>
                <a:lnTo>
                  <a:pt x="2151817" y="2876550"/>
                </a:lnTo>
                <a:cubicBezTo>
                  <a:pt x="1941028" y="2665666"/>
                  <a:pt x="1941028" y="2322481"/>
                  <a:pt x="2151817" y="2111597"/>
                </a:cubicBezTo>
                <a:cubicBezTo>
                  <a:pt x="2254020" y="2009394"/>
                  <a:pt x="2389846" y="1953197"/>
                  <a:pt x="2534341" y="1953197"/>
                </a:cubicBezTo>
                <a:cubicBezTo>
                  <a:pt x="2678835" y="1953197"/>
                  <a:pt x="2814662" y="2009489"/>
                  <a:pt x="2916770" y="2111597"/>
                </a:cubicBezTo>
                <a:lnTo>
                  <a:pt x="3141750" y="2336578"/>
                </a:lnTo>
                <a:lnTo>
                  <a:pt x="3406354" y="2071973"/>
                </a:lnTo>
                <a:lnTo>
                  <a:pt x="3037642" y="1703261"/>
                </a:lnTo>
                <a:cubicBezTo>
                  <a:pt x="3003733" y="1669352"/>
                  <a:pt x="2984969" y="1624203"/>
                  <a:pt x="2984969" y="1576197"/>
                </a:cubicBezTo>
                <a:cubicBezTo>
                  <a:pt x="2984969" y="1528191"/>
                  <a:pt x="3003637" y="1483043"/>
                  <a:pt x="3037642" y="1449134"/>
                </a:cubicBezTo>
                <a:lnTo>
                  <a:pt x="3477030" y="1009650"/>
                </a:lnTo>
                <a:lnTo>
                  <a:pt x="3477030" y="1009650"/>
                </a:lnTo>
                <a:cubicBezTo>
                  <a:pt x="3477030" y="1009650"/>
                  <a:pt x="3477030" y="1009650"/>
                  <a:pt x="3477030" y="1009650"/>
                </a:cubicBezTo>
                <a:lnTo>
                  <a:pt x="3994619" y="492062"/>
                </a:lnTo>
                <a:lnTo>
                  <a:pt x="3994619" y="492062"/>
                </a:lnTo>
                <a:lnTo>
                  <a:pt x="4434102" y="52673"/>
                </a:lnTo>
                <a:cubicBezTo>
                  <a:pt x="4468106" y="18764"/>
                  <a:pt x="4513159" y="0"/>
                  <a:pt x="4561166" y="0"/>
                </a:cubicBezTo>
                <a:cubicBezTo>
                  <a:pt x="4609172" y="0"/>
                  <a:pt x="4654320" y="18764"/>
                  <a:pt x="4688229" y="52673"/>
                </a:cubicBezTo>
                <a:lnTo>
                  <a:pt x="5523286" y="887730"/>
                </a:lnTo>
                <a:cubicBezTo>
                  <a:pt x="5557195" y="921639"/>
                  <a:pt x="5575959" y="966788"/>
                  <a:pt x="5575959" y="1014794"/>
                </a:cubicBezTo>
                <a:cubicBezTo>
                  <a:pt x="5575959" y="1062800"/>
                  <a:pt x="5557290" y="1107948"/>
                  <a:pt x="5523286" y="1141857"/>
                </a:cubicBezTo>
                <a:lnTo>
                  <a:pt x="4566499" y="2098739"/>
                </a:lnTo>
                <a:cubicBezTo>
                  <a:pt x="4566404" y="2098834"/>
                  <a:pt x="4566404" y="2098834"/>
                  <a:pt x="4566309" y="2098929"/>
                </a:cubicBezTo>
                <a:lnTo>
                  <a:pt x="4126825" y="2538413"/>
                </a:lnTo>
                <a:cubicBezTo>
                  <a:pt x="4056721" y="2608421"/>
                  <a:pt x="3942803" y="2608421"/>
                  <a:pt x="3872698" y="2538413"/>
                </a:cubicBezTo>
                <a:lnTo>
                  <a:pt x="3503986" y="2169700"/>
                </a:lnTo>
                <a:lnTo>
                  <a:pt x="3239381" y="2434304"/>
                </a:lnTo>
                <a:lnTo>
                  <a:pt x="3408069" y="2602992"/>
                </a:lnTo>
                <a:cubicBezTo>
                  <a:pt x="3510272" y="2705195"/>
                  <a:pt x="3566470" y="2841022"/>
                  <a:pt x="3566470" y="2985421"/>
                </a:cubicBezTo>
                <a:cubicBezTo>
                  <a:pt x="3566470" y="3129820"/>
                  <a:pt x="3510177" y="3265741"/>
                  <a:pt x="3408069" y="3367849"/>
                </a:cubicBezTo>
                <a:lnTo>
                  <a:pt x="3408069" y="3367849"/>
                </a:lnTo>
                <a:lnTo>
                  <a:pt x="3408069" y="3367849"/>
                </a:lnTo>
                <a:cubicBezTo>
                  <a:pt x="3305866" y="3470053"/>
                  <a:pt x="3170039" y="3526250"/>
                  <a:pt x="3025640" y="3526250"/>
                </a:cubicBezTo>
                <a:cubicBezTo>
                  <a:pt x="2881146" y="3526250"/>
                  <a:pt x="2745320" y="3469958"/>
                  <a:pt x="2643212" y="3367849"/>
                </a:cubicBezTo>
                <a:lnTo>
                  <a:pt x="2474524" y="3199162"/>
                </a:lnTo>
                <a:lnTo>
                  <a:pt x="2169628" y="3503962"/>
                </a:lnTo>
                <a:lnTo>
                  <a:pt x="2538341" y="3872674"/>
                </a:lnTo>
                <a:cubicBezTo>
                  <a:pt x="2572250" y="3906584"/>
                  <a:pt x="2591014" y="3951732"/>
                  <a:pt x="2591014" y="3999738"/>
                </a:cubicBezTo>
                <a:cubicBezTo>
                  <a:pt x="2591014" y="4047744"/>
                  <a:pt x="2572346" y="4092893"/>
                  <a:pt x="2538341" y="4126802"/>
                </a:cubicBezTo>
                <a:lnTo>
                  <a:pt x="1141786" y="5523453"/>
                </a:lnTo>
                <a:cubicBezTo>
                  <a:pt x="1106829" y="5558505"/>
                  <a:pt x="1060823" y="5576030"/>
                  <a:pt x="1014722" y="5576030"/>
                </a:cubicBezTo>
                <a:close/>
                <a:moveTo>
                  <a:pt x="540853" y="4141470"/>
                </a:moveTo>
                <a:lnTo>
                  <a:pt x="150233" y="4531995"/>
                </a:lnTo>
                <a:cubicBezTo>
                  <a:pt x="134136" y="4548092"/>
                  <a:pt x="134136" y="4574477"/>
                  <a:pt x="150233" y="4590669"/>
                </a:cubicBezTo>
                <a:lnTo>
                  <a:pt x="985290" y="5425726"/>
                </a:lnTo>
                <a:cubicBezTo>
                  <a:pt x="1001482" y="5441919"/>
                  <a:pt x="1027771" y="5441919"/>
                  <a:pt x="1043964" y="5425726"/>
                </a:cubicBezTo>
                <a:lnTo>
                  <a:pt x="1434489" y="5035201"/>
                </a:lnTo>
                <a:lnTo>
                  <a:pt x="540853" y="4141470"/>
                </a:lnTo>
                <a:close/>
                <a:moveTo>
                  <a:pt x="638675" y="4043648"/>
                </a:moveTo>
                <a:lnTo>
                  <a:pt x="1532406" y="4937379"/>
                </a:lnTo>
                <a:lnTo>
                  <a:pt x="1952363" y="4517422"/>
                </a:lnTo>
                <a:lnTo>
                  <a:pt x="1058537" y="3623691"/>
                </a:lnTo>
                <a:lnTo>
                  <a:pt x="638675" y="4043648"/>
                </a:lnTo>
                <a:close/>
                <a:moveTo>
                  <a:pt x="1156264" y="3526060"/>
                </a:moveTo>
                <a:lnTo>
                  <a:pt x="2050090" y="4419791"/>
                </a:lnTo>
                <a:lnTo>
                  <a:pt x="2440615" y="4029266"/>
                </a:lnTo>
                <a:cubicBezTo>
                  <a:pt x="2448425" y="4021455"/>
                  <a:pt x="2452712" y="4010978"/>
                  <a:pt x="2452712" y="3999929"/>
                </a:cubicBezTo>
                <a:cubicBezTo>
                  <a:pt x="2452712" y="3988880"/>
                  <a:pt x="2448425" y="3978402"/>
                  <a:pt x="2440615" y="3970591"/>
                </a:cubicBezTo>
                <a:lnTo>
                  <a:pt x="2023324" y="3553301"/>
                </a:lnTo>
                <a:cubicBezTo>
                  <a:pt x="2023229" y="3553206"/>
                  <a:pt x="2023134" y="3553111"/>
                  <a:pt x="2023039" y="3553016"/>
                </a:cubicBezTo>
                <a:cubicBezTo>
                  <a:pt x="2022943" y="3552920"/>
                  <a:pt x="2022848" y="3552825"/>
                  <a:pt x="2022753" y="3552730"/>
                </a:cubicBezTo>
                <a:lnTo>
                  <a:pt x="1605558" y="3135535"/>
                </a:lnTo>
                <a:cubicBezTo>
                  <a:pt x="1589365" y="3119342"/>
                  <a:pt x="1563076" y="3119342"/>
                  <a:pt x="1546884" y="3135535"/>
                </a:cubicBezTo>
                <a:lnTo>
                  <a:pt x="1156264" y="3526060"/>
                </a:lnTo>
                <a:close/>
                <a:moveTo>
                  <a:pt x="2534246" y="2091404"/>
                </a:moveTo>
                <a:cubicBezTo>
                  <a:pt x="2426708" y="2091404"/>
                  <a:pt x="2325553" y="2133314"/>
                  <a:pt x="2249543" y="2209324"/>
                </a:cubicBezTo>
                <a:cubicBezTo>
                  <a:pt x="2092571" y="2366296"/>
                  <a:pt x="2092571" y="2621756"/>
                  <a:pt x="2249543" y="2778728"/>
                </a:cubicBezTo>
                <a:lnTo>
                  <a:pt x="2740938" y="3270123"/>
                </a:lnTo>
                <a:cubicBezTo>
                  <a:pt x="2816947" y="3346133"/>
                  <a:pt x="2918103" y="3388043"/>
                  <a:pt x="3025640" y="3388043"/>
                </a:cubicBezTo>
                <a:cubicBezTo>
                  <a:pt x="3133178" y="3388043"/>
                  <a:pt x="3234333" y="3346133"/>
                  <a:pt x="3310342" y="3270123"/>
                </a:cubicBezTo>
                <a:lnTo>
                  <a:pt x="3310342" y="3270123"/>
                </a:lnTo>
                <a:cubicBezTo>
                  <a:pt x="3386352" y="3194018"/>
                  <a:pt x="3428262" y="3092958"/>
                  <a:pt x="3428262" y="2985421"/>
                </a:cubicBezTo>
                <a:cubicBezTo>
                  <a:pt x="3428262" y="2877884"/>
                  <a:pt x="3386352" y="2776728"/>
                  <a:pt x="3310342" y="2700719"/>
                </a:cubicBezTo>
                <a:lnTo>
                  <a:pt x="2818948" y="2209324"/>
                </a:lnTo>
                <a:cubicBezTo>
                  <a:pt x="2742938" y="2133314"/>
                  <a:pt x="2641878" y="2091404"/>
                  <a:pt x="2534246" y="2091404"/>
                </a:cubicBezTo>
                <a:close/>
                <a:moveTo>
                  <a:pt x="3554563" y="2024825"/>
                </a:moveTo>
                <a:lnTo>
                  <a:pt x="3970425" y="2440686"/>
                </a:lnTo>
                <a:cubicBezTo>
                  <a:pt x="3986617" y="2456879"/>
                  <a:pt x="4012906" y="2456879"/>
                  <a:pt x="4029099" y="2440686"/>
                </a:cubicBezTo>
                <a:lnTo>
                  <a:pt x="4419719" y="2050066"/>
                </a:lnTo>
                <a:lnTo>
                  <a:pt x="3525893" y="1156335"/>
                </a:lnTo>
                <a:lnTo>
                  <a:pt x="3135368" y="1546955"/>
                </a:lnTo>
                <a:cubicBezTo>
                  <a:pt x="3127558" y="1554766"/>
                  <a:pt x="3123176" y="1565148"/>
                  <a:pt x="3123176" y="1576292"/>
                </a:cubicBezTo>
                <a:cubicBezTo>
                  <a:pt x="3123176" y="1587341"/>
                  <a:pt x="3127462" y="1597819"/>
                  <a:pt x="3135368" y="1605629"/>
                </a:cubicBezTo>
                <a:lnTo>
                  <a:pt x="3551230" y="2021491"/>
                </a:lnTo>
                <a:cubicBezTo>
                  <a:pt x="3551801" y="2022062"/>
                  <a:pt x="3552373" y="2022539"/>
                  <a:pt x="3552944" y="2023110"/>
                </a:cubicBezTo>
                <a:cubicBezTo>
                  <a:pt x="3553516" y="2023682"/>
                  <a:pt x="3554087" y="2024253"/>
                  <a:pt x="3554563" y="2024825"/>
                </a:cubicBezTo>
                <a:close/>
                <a:moveTo>
                  <a:pt x="3623715" y="1058609"/>
                </a:moveTo>
                <a:lnTo>
                  <a:pt x="4517541" y="1952339"/>
                </a:lnTo>
                <a:lnTo>
                  <a:pt x="4937403" y="1532477"/>
                </a:lnTo>
                <a:lnTo>
                  <a:pt x="4043577" y="638747"/>
                </a:lnTo>
                <a:lnTo>
                  <a:pt x="3623715" y="1058609"/>
                </a:lnTo>
                <a:close/>
                <a:moveTo>
                  <a:pt x="4141304" y="541020"/>
                </a:moveTo>
                <a:lnTo>
                  <a:pt x="5035130" y="1434751"/>
                </a:lnTo>
                <a:lnTo>
                  <a:pt x="5425655" y="1044226"/>
                </a:lnTo>
                <a:cubicBezTo>
                  <a:pt x="5433465" y="1036415"/>
                  <a:pt x="5437846" y="1025938"/>
                  <a:pt x="5437846" y="1014889"/>
                </a:cubicBezTo>
                <a:cubicBezTo>
                  <a:pt x="5437846" y="1003840"/>
                  <a:pt x="5433561" y="993458"/>
                  <a:pt x="5425750" y="985647"/>
                </a:cubicBezTo>
                <a:cubicBezTo>
                  <a:pt x="5425750" y="985647"/>
                  <a:pt x="5425750" y="985647"/>
                  <a:pt x="5425750" y="985647"/>
                </a:cubicBezTo>
                <a:lnTo>
                  <a:pt x="4590598" y="150495"/>
                </a:lnTo>
                <a:cubicBezTo>
                  <a:pt x="4582692" y="142589"/>
                  <a:pt x="4572310" y="138303"/>
                  <a:pt x="4561261" y="138303"/>
                </a:cubicBezTo>
                <a:cubicBezTo>
                  <a:pt x="4550212" y="138303"/>
                  <a:pt x="4539830" y="142589"/>
                  <a:pt x="4532019" y="150495"/>
                </a:cubicBezTo>
                <a:lnTo>
                  <a:pt x="4141304" y="541020"/>
                </a:lnTo>
                <a:close/>
                <a:moveTo>
                  <a:pt x="1544122" y="2325910"/>
                </a:moveTo>
                <a:cubicBezTo>
                  <a:pt x="1541740" y="2325910"/>
                  <a:pt x="1539264" y="2325815"/>
                  <a:pt x="1536787" y="2325529"/>
                </a:cubicBezTo>
                <a:cubicBezTo>
                  <a:pt x="1498783" y="2321528"/>
                  <a:pt x="1471255" y="2287524"/>
                  <a:pt x="1475256" y="2249615"/>
                </a:cubicBezTo>
                <a:cubicBezTo>
                  <a:pt x="1520023" y="1822418"/>
                  <a:pt x="1862638" y="1479804"/>
                  <a:pt x="2289834" y="1435037"/>
                </a:cubicBezTo>
                <a:cubicBezTo>
                  <a:pt x="2327839" y="1431036"/>
                  <a:pt x="2361843" y="1458659"/>
                  <a:pt x="2365748" y="1496568"/>
                </a:cubicBezTo>
                <a:cubicBezTo>
                  <a:pt x="2369653" y="1534478"/>
                  <a:pt x="2342126" y="1568577"/>
                  <a:pt x="2304217" y="1572482"/>
                </a:cubicBezTo>
                <a:cubicBezTo>
                  <a:pt x="1941600" y="1610487"/>
                  <a:pt x="1650802" y="1901285"/>
                  <a:pt x="1612797" y="2263997"/>
                </a:cubicBezTo>
                <a:cubicBezTo>
                  <a:pt x="1608987" y="2299526"/>
                  <a:pt x="1578983" y="2325910"/>
                  <a:pt x="1544122" y="2325910"/>
                </a:cubicBezTo>
                <a:close/>
                <a:moveTo>
                  <a:pt x="873562" y="2325910"/>
                </a:moveTo>
                <a:cubicBezTo>
                  <a:pt x="872228" y="2325910"/>
                  <a:pt x="870799" y="2325910"/>
                  <a:pt x="869466" y="2325815"/>
                </a:cubicBezTo>
                <a:cubicBezTo>
                  <a:pt x="831366" y="2323624"/>
                  <a:pt x="802219" y="2290858"/>
                  <a:pt x="804505" y="2252758"/>
                </a:cubicBezTo>
                <a:cubicBezTo>
                  <a:pt x="827080" y="1866043"/>
                  <a:pt x="991100" y="1501426"/>
                  <a:pt x="1266373" y="1226153"/>
                </a:cubicBezTo>
                <a:cubicBezTo>
                  <a:pt x="1541645" y="950881"/>
                  <a:pt x="1906262" y="786860"/>
                  <a:pt x="2292977" y="764381"/>
                </a:cubicBezTo>
                <a:cubicBezTo>
                  <a:pt x="2331172" y="762095"/>
                  <a:pt x="2363748" y="791242"/>
                  <a:pt x="2366034" y="829342"/>
                </a:cubicBezTo>
                <a:cubicBezTo>
                  <a:pt x="2368225" y="867442"/>
                  <a:pt x="2339173" y="900113"/>
                  <a:pt x="2301073" y="902399"/>
                </a:cubicBezTo>
                <a:cubicBezTo>
                  <a:pt x="1569268" y="944975"/>
                  <a:pt x="985290" y="1529048"/>
                  <a:pt x="942618" y="2260854"/>
                </a:cubicBezTo>
                <a:cubicBezTo>
                  <a:pt x="940332" y="2297525"/>
                  <a:pt x="909852" y="2325910"/>
                  <a:pt x="873562" y="2325910"/>
                </a:cubicBezTo>
                <a:close/>
                <a:moveTo>
                  <a:pt x="204335" y="2325815"/>
                </a:moveTo>
                <a:cubicBezTo>
                  <a:pt x="203383" y="2325815"/>
                  <a:pt x="202430" y="2325815"/>
                  <a:pt x="201573" y="2325719"/>
                </a:cubicBezTo>
                <a:cubicBezTo>
                  <a:pt x="163473" y="2324195"/>
                  <a:pt x="133755" y="2292001"/>
                  <a:pt x="135279" y="2253901"/>
                </a:cubicBezTo>
                <a:cubicBezTo>
                  <a:pt x="157853" y="1687639"/>
                  <a:pt x="391501" y="1154525"/>
                  <a:pt x="793171" y="752951"/>
                </a:cubicBezTo>
                <a:cubicBezTo>
                  <a:pt x="1194935" y="351282"/>
                  <a:pt x="1727954" y="117634"/>
                  <a:pt x="2294120" y="95059"/>
                </a:cubicBezTo>
                <a:cubicBezTo>
                  <a:pt x="2332315" y="93440"/>
                  <a:pt x="2364415" y="123253"/>
                  <a:pt x="2365939" y="161354"/>
                </a:cubicBezTo>
                <a:cubicBezTo>
                  <a:pt x="2367463" y="199454"/>
                  <a:pt x="2337745" y="231648"/>
                  <a:pt x="2299645" y="233172"/>
                </a:cubicBezTo>
                <a:cubicBezTo>
                  <a:pt x="1768340" y="254318"/>
                  <a:pt x="1267992" y="473678"/>
                  <a:pt x="890897" y="850678"/>
                </a:cubicBezTo>
                <a:cubicBezTo>
                  <a:pt x="513898" y="1227677"/>
                  <a:pt x="294632" y="1727930"/>
                  <a:pt x="273391" y="2259425"/>
                </a:cubicBezTo>
                <a:cubicBezTo>
                  <a:pt x="271867" y="2296668"/>
                  <a:pt x="241292" y="2325815"/>
                  <a:pt x="204335" y="2325815"/>
                </a:cubicBezTo>
                <a:close/>
              </a:path>
            </a:pathLst>
          </a:custGeom>
          <a:gradFill>
            <a:gsLst>
              <a:gs pos="0">
                <a:srgbClr val="A5CF67"/>
              </a:gs>
              <a:gs pos="100000">
                <a:schemeClr val="accent1"/>
              </a:gs>
            </a:gsLst>
            <a:lin ang="2700000" scaled="0"/>
          </a:gradFill>
          <a:ln w="9525" cap="flat">
            <a:noFill/>
            <a:prstDash val="solid"/>
            <a:miter/>
          </a:ln>
        </p:spPr>
        <p:txBody>
          <a:bodyPr rtlCol="0" anchor="ctr"/>
          <a:lstStyle/>
          <a:p>
            <a:endParaRPr lang="en-US"/>
          </a:p>
        </p:txBody>
      </p:sp>
      <p:sp>
        <p:nvSpPr>
          <p:cNvPr id="15" name="Graphic 1">
            <a:extLst>
              <a:ext uri="{FF2B5EF4-FFF2-40B4-BE49-F238E27FC236}">
                <a16:creationId xmlns:a16="http://schemas.microsoft.com/office/drawing/2014/main" id="{646EF34A-B1B9-41BD-9FF5-00BC47A16F2C}"/>
              </a:ext>
            </a:extLst>
          </p:cNvPr>
          <p:cNvSpPr/>
          <p:nvPr/>
        </p:nvSpPr>
        <p:spPr>
          <a:xfrm>
            <a:off x="4332992" y="2093254"/>
            <a:ext cx="545050" cy="545057"/>
          </a:xfrm>
          <a:custGeom>
            <a:avLst/>
            <a:gdLst>
              <a:gd name="connsiteX0" fmla="*/ 1014722 w 5575958"/>
              <a:gd name="connsiteY0" fmla="*/ 5576030 h 5576029"/>
              <a:gd name="connsiteX1" fmla="*/ 887659 w 5575958"/>
              <a:gd name="connsiteY1" fmla="*/ 5523548 h 5576029"/>
              <a:gd name="connsiteX2" fmla="*/ 52507 w 5575958"/>
              <a:gd name="connsiteY2" fmla="*/ 4688396 h 5576029"/>
              <a:gd name="connsiteX3" fmla="*/ 52507 w 5575958"/>
              <a:gd name="connsiteY3" fmla="*/ 4434269 h 5576029"/>
              <a:gd name="connsiteX4" fmla="*/ 491990 w 5575958"/>
              <a:gd name="connsiteY4" fmla="*/ 3994785 h 5576029"/>
              <a:gd name="connsiteX5" fmla="*/ 492181 w 5575958"/>
              <a:gd name="connsiteY5" fmla="*/ 3994595 h 5576029"/>
              <a:gd name="connsiteX6" fmla="*/ 1009388 w 5575958"/>
              <a:gd name="connsiteY6" fmla="*/ 3477292 h 5576029"/>
              <a:gd name="connsiteX7" fmla="*/ 1009579 w 5575958"/>
              <a:gd name="connsiteY7" fmla="*/ 3477101 h 5576029"/>
              <a:gd name="connsiteX8" fmla="*/ 1448967 w 5575958"/>
              <a:gd name="connsiteY8" fmla="*/ 3037713 h 5576029"/>
              <a:gd name="connsiteX9" fmla="*/ 1703189 w 5575958"/>
              <a:gd name="connsiteY9" fmla="*/ 3037713 h 5576029"/>
              <a:gd name="connsiteX10" fmla="*/ 2071807 w 5575958"/>
              <a:gd name="connsiteY10" fmla="*/ 3406331 h 5576029"/>
              <a:gd name="connsiteX11" fmla="*/ 2376702 w 5575958"/>
              <a:gd name="connsiteY11" fmla="*/ 3101531 h 5576029"/>
              <a:gd name="connsiteX12" fmla="*/ 2151817 w 5575958"/>
              <a:gd name="connsiteY12" fmla="*/ 2876550 h 5576029"/>
              <a:gd name="connsiteX13" fmla="*/ 2151817 w 5575958"/>
              <a:gd name="connsiteY13" fmla="*/ 2111597 h 5576029"/>
              <a:gd name="connsiteX14" fmla="*/ 2534341 w 5575958"/>
              <a:gd name="connsiteY14" fmla="*/ 1953197 h 5576029"/>
              <a:gd name="connsiteX15" fmla="*/ 2916770 w 5575958"/>
              <a:gd name="connsiteY15" fmla="*/ 2111597 h 5576029"/>
              <a:gd name="connsiteX16" fmla="*/ 3141750 w 5575958"/>
              <a:gd name="connsiteY16" fmla="*/ 2336578 h 5576029"/>
              <a:gd name="connsiteX17" fmla="*/ 3406354 w 5575958"/>
              <a:gd name="connsiteY17" fmla="*/ 2071973 h 5576029"/>
              <a:gd name="connsiteX18" fmla="*/ 3037642 w 5575958"/>
              <a:gd name="connsiteY18" fmla="*/ 1703261 h 5576029"/>
              <a:gd name="connsiteX19" fmla="*/ 2984969 w 5575958"/>
              <a:gd name="connsiteY19" fmla="*/ 1576197 h 5576029"/>
              <a:gd name="connsiteX20" fmla="*/ 3037642 w 5575958"/>
              <a:gd name="connsiteY20" fmla="*/ 1449134 h 5576029"/>
              <a:gd name="connsiteX21" fmla="*/ 3477030 w 5575958"/>
              <a:gd name="connsiteY21" fmla="*/ 1009650 h 5576029"/>
              <a:gd name="connsiteX22" fmla="*/ 3477030 w 5575958"/>
              <a:gd name="connsiteY22" fmla="*/ 1009650 h 5576029"/>
              <a:gd name="connsiteX23" fmla="*/ 3477030 w 5575958"/>
              <a:gd name="connsiteY23" fmla="*/ 1009650 h 5576029"/>
              <a:gd name="connsiteX24" fmla="*/ 3994619 w 5575958"/>
              <a:gd name="connsiteY24" fmla="*/ 492062 h 5576029"/>
              <a:gd name="connsiteX25" fmla="*/ 3994619 w 5575958"/>
              <a:gd name="connsiteY25" fmla="*/ 492062 h 5576029"/>
              <a:gd name="connsiteX26" fmla="*/ 4434102 w 5575958"/>
              <a:gd name="connsiteY26" fmla="*/ 52673 h 5576029"/>
              <a:gd name="connsiteX27" fmla="*/ 4561166 w 5575958"/>
              <a:gd name="connsiteY27" fmla="*/ 0 h 5576029"/>
              <a:gd name="connsiteX28" fmla="*/ 4688229 w 5575958"/>
              <a:gd name="connsiteY28" fmla="*/ 52673 h 5576029"/>
              <a:gd name="connsiteX29" fmla="*/ 5523286 w 5575958"/>
              <a:gd name="connsiteY29" fmla="*/ 887730 h 5576029"/>
              <a:gd name="connsiteX30" fmla="*/ 5575959 w 5575958"/>
              <a:gd name="connsiteY30" fmla="*/ 1014794 h 5576029"/>
              <a:gd name="connsiteX31" fmla="*/ 5523286 w 5575958"/>
              <a:gd name="connsiteY31" fmla="*/ 1141857 h 5576029"/>
              <a:gd name="connsiteX32" fmla="*/ 4566499 w 5575958"/>
              <a:gd name="connsiteY32" fmla="*/ 2098739 h 5576029"/>
              <a:gd name="connsiteX33" fmla="*/ 4566309 w 5575958"/>
              <a:gd name="connsiteY33" fmla="*/ 2098929 h 5576029"/>
              <a:gd name="connsiteX34" fmla="*/ 4126825 w 5575958"/>
              <a:gd name="connsiteY34" fmla="*/ 2538413 h 5576029"/>
              <a:gd name="connsiteX35" fmla="*/ 3872698 w 5575958"/>
              <a:gd name="connsiteY35" fmla="*/ 2538413 h 5576029"/>
              <a:gd name="connsiteX36" fmla="*/ 3503986 w 5575958"/>
              <a:gd name="connsiteY36" fmla="*/ 2169700 h 5576029"/>
              <a:gd name="connsiteX37" fmla="*/ 3239381 w 5575958"/>
              <a:gd name="connsiteY37" fmla="*/ 2434304 h 5576029"/>
              <a:gd name="connsiteX38" fmla="*/ 3408069 w 5575958"/>
              <a:gd name="connsiteY38" fmla="*/ 2602992 h 5576029"/>
              <a:gd name="connsiteX39" fmla="*/ 3566470 w 5575958"/>
              <a:gd name="connsiteY39" fmla="*/ 2985421 h 5576029"/>
              <a:gd name="connsiteX40" fmla="*/ 3408069 w 5575958"/>
              <a:gd name="connsiteY40" fmla="*/ 3367849 h 5576029"/>
              <a:gd name="connsiteX41" fmla="*/ 3408069 w 5575958"/>
              <a:gd name="connsiteY41" fmla="*/ 3367849 h 5576029"/>
              <a:gd name="connsiteX42" fmla="*/ 3408069 w 5575958"/>
              <a:gd name="connsiteY42" fmla="*/ 3367849 h 5576029"/>
              <a:gd name="connsiteX43" fmla="*/ 3025640 w 5575958"/>
              <a:gd name="connsiteY43" fmla="*/ 3526250 h 5576029"/>
              <a:gd name="connsiteX44" fmla="*/ 2643212 w 5575958"/>
              <a:gd name="connsiteY44" fmla="*/ 3367849 h 5576029"/>
              <a:gd name="connsiteX45" fmla="*/ 2474524 w 5575958"/>
              <a:gd name="connsiteY45" fmla="*/ 3199162 h 5576029"/>
              <a:gd name="connsiteX46" fmla="*/ 2169628 w 5575958"/>
              <a:gd name="connsiteY46" fmla="*/ 3503962 h 5576029"/>
              <a:gd name="connsiteX47" fmla="*/ 2538341 w 5575958"/>
              <a:gd name="connsiteY47" fmla="*/ 3872674 h 5576029"/>
              <a:gd name="connsiteX48" fmla="*/ 2591014 w 5575958"/>
              <a:gd name="connsiteY48" fmla="*/ 3999738 h 5576029"/>
              <a:gd name="connsiteX49" fmla="*/ 2538341 w 5575958"/>
              <a:gd name="connsiteY49" fmla="*/ 4126802 h 5576029"/>
              <a:gd name="connsiteX50" fmla="*/ 1141786 w 5575958"/>
              <a:gd name="connsiteY50" fmla="*/ 5523453 h 5576029"/>
              <a:gd name="connsiteX51" fmla="*/ 1014722 w 5575958"/>
              <a:gd name="connsiteY51" fmla="*/ 5576030 h 5576029"/>
              <a:gd name="connsiteX52" fmla="*/ 540853 w 5575958"/>
              <a:gd name="connsiteY52" fmla="*/ 4141470 h 5576029"/>
              <a:gd name="connsiteX53" fmla="*/ 150233 w 5575958"/>
              <a:gd name="connsiteY53" fmla="*/ 4531995 h 5576029"/>
              <a:gd name="connsiteX54" fmla="*/ 150233 w 5575958"/>
              <a:gd name="connsiteY54" fmla="*/ 4590669 h 5576029"/>
              <a:gd name="connsiteX55" fmla="*/ 985290 w 5575958"/>
              <a:gd name="connsiteY55" fmla="*/ 5425726 h 5576029"/>
              <a:gd name="connsiteX56" fmla="*/ 1043964 w 5575958"/>
              <a:gd name="connsiteY56" fmla="*/ 5425726 h 5576029"/>
              <a:gd name="connsiteX57" fmla="*/ 1434489 w 5575958"/>
              <a:gd name="connsiteY57" fmla="*/ 5035201 h 5576029"/>
              <a:gd name="connsiteX58" fmla="*/ 540853 w 5575958"/>
              <a:gd name="connsiteY58" fmla="*/ 4141470 h 5576029"/>
              <a:gd name="connsiteX59" fmla="*/ 638675 w 5575958"/>
              <a:gd name="connsiteY59" fmla="*/ 4043648 h 5576029"/>
              <a:gd name="connsiteX60" fmla="*/ 1532406 w 5575958"/>
              <a:gd name="connsiteY60" fmla="*/ 4937379 h 5576029"/>
              <a:gd name="connsiteX61" fmla="*/ 1952363 w 5575958"/>
              <a:gd name="connsiteY61" fmla="*/ 4517422 h 5576029"/>
              <a:gd name="connsiteX62" fmla="*/ 1058537 w 5575958"/>
              <a:gd name="connsiteY62" fmla="*/ 3623691 h 5576029"/>
              <a:gd name="connsiteX63" fmla="*/ 638675 w 5575958"/>
              <a:gd name="connsiteY63" fmla="*/ 4043648 h 5576029"/>
              <a:gd name="connsiteX64" fmla="*/ 1156264 w 5575958"/>
              <a:gd name="connsiteY64" fmla="*/ 3526060 h 5576029"/>
              <a:gd name="connsiteX65" fmla="*/ 2050090 w 5575958"/>
              <a:gd name="connsiteY65" fmla="*/ 4419791 h 5576029"/>
              <a:gd name="connsiteX66" fmla="*/ 2440615 w 5575958"/>
              <a:gd name="connsiteY66" fmla="*/ 4029266 h 5576029"/>
              <a:gd name="connsiteX67" fmla="*/ 2452712 w 5575958"/>
              <a:gd name="connsiteY67" fmla="*/ 3999929 h 5576029"/>
              <a:gd name="connsiteX68" fmla="*/ 2440615 w 5575958"/>
              <a:gd name="connsiteY68" fmla="*/ 3970591 h 5576029"/>
              <a:gd name="connsiteX69" fmla="*/ 2023324 w 5575958"/>
              <a:gd name="connsiteY69" fmla="*/ 3553301 h 5576029"/>
              <a:gd name="connsiteX70" fmla="*/ 2023039 w 5575958"/>
              <a:gd name="connsiteY70" fmla="*/ 3553016 h 5576029"/>
              <a:gd name="connsiteX71" fmla="*/ 2022753 w 5575958"/>
              <a:gd name="connsiteY71" fmla="*/ 3552730 h 5576029"/>
              <a:gd name="connsiteX72" fmla="*/ 1605558 w 5575958"/>
              <a:gd name="connsiteY72" fmla="*/ 3135535 h 5576029"/>
              <a:gd name="connsiteX73" fmla="*/ 1546884 w 5575958"/>
              <a:gd name="connsiteY73" fmla="*/ 3135535 h 5576029"/>
              <a:gd name="connsiteX74" fmla="*/ 1156264 w 5575958"/>
              <a:gd name="connsiteY74" fmla="*/ 3526060 h 5576029"/>
              <a:gd name="connsiteX75" fmla="*/ 2534246 w 5575958"/>
              <a:gd name="connsiteY75" fmla="*/ 2091404 h 5576029"/>
              <a:gd name="connsiteX76" fmla="*/ 2249543 w 5575958"/>
              <a:gd name="connsiteY76" fmla="*/ 2209324 h 5576029"/>
              <a:gd name="connsiteX77" fmla="*/ 2249543 w 5575958"/>
              <a:gd name="connsiteY77" fmla="*/ 2778728 h 5576029"/>
              <a:gd name="connsiteX78" fmla="*/ 2740938 w 5575958"/>
              <a:gd name="connsiteY78" fmla="*/ 3270123 h 5576029"/>
              <a:gd name="connsiteX79" fmla="*/ 3025640 w 5575958"/>
              <a:gd name="connsiteY79" fmla="*/ 3388043 h 5576029"/>
              <a:gd name="connsiteX80" fmla="*/ 3310342 w 5575958"/>
              <a:gd name="connsiteY80" fmla="*/ 3270123 h 5576029"/>
              <a:gd name="connsiteX81" fmla="*/ 3310342 w 5575958"/>
              <a:gd name="connsiteY81" fmla="*/ 3270123 h 5576029"/>
              <a:gd name="connsiteX82" fmla="*/ 3428262 w 5575958"/>
              <a:gd name="connsiteY82" fmla="*/ 2985421 h 5576029"/>
              <a:gd name="connsiteX83" fmla="*/ 3310342 w 5575958"/>
              <a:gd name="connsiteY83" fmla="*/ 2700719 h 5576029"/>
              <a:gd name="connsiteX84" fmla="*/ 2818948 w 5575958"/>
              <a:gd name="connsiteY84" fmla="*/ 2209324 h 5576029"/>
              <a:gd name="connsiteX85" fmla="*/ 2534246 w 5575958"/>
              <a:gd name="connsiteY85" fmla="*/ 2091404 h 5576029"/>
              <a:gd name="connsiteX86" fmla="*/ 3554563 w 5575958"/>
              <a:gd name="connsiteY86" fmla="*/ 2024825 h 5576029"/>
              <a:gd name="connsiteX87" fmla="*/ 3970425 w 5575958"/>
              <a:gd name="connsiteY87" fmla="*/ 2440686 h 5576029"/>
              <a:gd name="connsiteX88" fmla="*/ 4029099 w 5575958"/>
              <a:gd name="connsiteY88" fmla="*/ 2440686 h 5576029"/>
              <a:gd name="connsiteX89" fmla="*/ 4419719 w 5575958"/>
              <a:gd name="connsiteY89" fmla="*/ 2050066 h 5576029"/>
              <a:gd name="connsiteX90" fmla="*/ 3525893 w 5575958"/>
              <a:gd name="connsiteY90" fmla="*/ 1156335 h 5576029"/>
              <a:gd name="connsiteX91" fmla="*/ 3135368 w 5575958"/>
              <a:gd name="connsiteY91" fmla="*/ 1546955 h 5576029"/>
              <a:gd name="connsiteX92" fmla="*/ 3123176 w 5575958"/>
              <a:gd name="connsiteY92" fmla="*/ 1576292 h 5576029"/>
              <a:gd name="connsiteX93" fmla="*/ 3135368 w 5575958"/>
              <a:gd name="connsiteY93" fmla="*/ 1605629 h 5576029"/>
              <a:gd name="connsiteX94" fmla="*/ 3551230 w 5575958"/>
              <a:gd name="connsiteY94" fmla="*/ 2021491 h 5576029"/>
              <a:gd name="connsiteX95" fmla="*/ 3552944 w 5575958"/>
              <a:gd name="connsiteY95" fmla="*/ 2023110 h 5576029"/>
              <a:gd name="connsiteX96" fmla="*/ 3554563 w 5575958"/>
              <a:gd name="connsiteY96" fmla="*/ 2024825 h 5576029"/>
              <a:gd name="connsiteX97" fmla="*/ 3623715 w 5575958"/>
              <a:gd name="connsiteY97" fmla="*/ 1058609 h 5576029"/>
              <a:gd name="connsiteX98" fmla="*/ 4517541 w 5575958"/>
              <a:gd name="connsiteY98" fmla="*/ 1952339 h 5576029"/>
              <a:gd name="connsiteX99" fmla="*/ 4937403 w 5575958"/>
              <a:gd name="connsiteY99" fmla="*/ 1532477 h 5576029"/>
              <a:gd name="connsiteX100" fmla="*/ 4043577 w 5575958"/>
              <a:gd name="connsiteY100" fmla="*/ 638747 h 5576029"/>
              <a:gd name="connsiteX101" fmla="*/ 3623715 w 5575958"/>
              <a:gd name="connsiteY101" fmla="*/ 1058609 h 5576029"/>
              <a:gd name="connsiteX102" fmla="*/ 4141304 w 5575958"/>
              <a:gd name="connsiteY102" fmla="*/ 541020 h 5576029"/>
              <a:gd name="connsiteX103" fmla="*/ 5035130 w 5575958"/>
              <a:gd name="connsiteY103" fmla="*/ 1434751 h 5576029"/>
              <a:gd name="connsiteX104" fmla="*/ 5425655 w 5575958"/>
              <a:gd name="connsiteY104" fmla="*/ 1044226 h 5576029"/>
              <a:gd name="connsiteX105" fmla="*/ 5437846 w 5575958"/>
              <a:gd name="connsiteY105" fmla="*/ 1014889 h 5576029"/>
              <a:gd name="connsiteX106" fmla="*/ 5425750 w 5575958"/>
              <a:gd name="connsiteY106" fmla="*/ 985647 h 5576029"/>
              <a:gd name="connsiteX107" fmla="*/ 5425750 w 5575958"/>
              <a:gd name="connsiteY107" fmla="*/ 985647 h 5576029"/>
              <a:gd name="connsiteX108" fmla="*/ 4590598 w 5575958"/>
              <a:gd name="connsiteY108" fmla="*/ 150495 h 5576029"/>
              <a:gd name="connsiteX109" fmla="*/ 4561261 w 5575958"/>
              <a:gd name="connsiteY109" fmla="*/ 138303 h 5576029"/>
              <a:gd name="connsiteX110" fmla="*/ 4532019 w 5575958"/>
              <a:gd name="connsiteY110" fmla="*/ 150495 h 5576029"/>
              <a:gd name="connsiteX111" fmla="*/ 4141304 w 5575958"/>
              <a:gd name="connsiteY111" fmla="*/ 541020 h 5576029"/>
              <a:gd name="connsiteX112" fmla="*/ 1544122 w 5575958"/>
              <a:gd name="connsiteY112" fmla="*/ 2325910 h 5576029"/>
              <a:gd name="connsiteX113" fmla="*/ 1536787 w 5575958"/>
              <a:gd name="connsiteY113" fmla="*/ 2325529 h 5576029"/>
              <a:gd name="connsiteX114" fmla="*/ 1475256 w 5575958"/>
              <a:gd name="connsiteY114" fmla="*/ 2249615 h 5576029"/>
              <a:gd name="connsiteX115" fmla="*/ 2289834 w 5575958"/>
              <a:gd name="connsiteY115" fmla="*/ 1435037 h 5576029"/>
              <a:gd name="connsiteX116" fmla="*/ 2365748 w 5575958"/>
              <a:gd name="connsiteY116" fmla="*/ 1496568 h 5576029"/>
              <a:gd name="connsiteX117" fmla="*/ 2304217 w 5575958"/>
              <a:gd name="connsiteY117" fmla="*/ 1572482 h 5576029"/>
              <a:gd name="connsiteX118" fmla="*/ 1612797 w 5575958"/>
              <a:gd name="connsiteY118" fmla="*/ 2263997 h 5576029"/>
              <a:gd name="connsiteX119" fmla="*/ 1544122 w 5575958"/>
              <a:gd name="connsiteY119" fmla="*/ 2325910 h 5576029"/>
              <a:gd name="connsiteX120" fmla="*/ 873562 w 5575958"/>
              <a:gd name="connsiteY120" fmla="*/ 2325910 h 5576029"/>
              <a:gd name="connsiteX121" fmla="*/ 869466 w 5575958"/>
              <a:gd name="connsiteY121" fmla="*/ 2325815 h 5576029"/>
              <a:gd name="connsiteX122" fmla="*/ 804505 w 5575958"/>
              <a:gd name="connsiteY122" fmla="*/ 2252758 h 5576029"/>
              <a:gd name="connsiteX123" fmla="*/ 1266373 w 5575958"/>
              <a:gd name="connsiteY123" fmla="*/ 1226153 h 5576029"/>
              <a:gd name="connsiteX124" fmla="*/ 2292977 w 5575958"/>
              <a:gd name="connsiteY124" fmla="*/ 764381 h 5576029"/>
              <a:gd name="connsiteX125" fmla="*/ 2366034 w 5575958"/>
              <a:gd name="connsiteY125" fmla="*/ 829342 h 5576029"/>
              <a:gd name="connsiteX126" fmla="*/ 2301073 w 5575958"/>
              <a:gd name="connsiteY126" fmla="*/ 902399 h 5576029"/>
              <a:gd name="connsiteX127" fmla="*/ 942618 w 5575958"/>
              <a:gd name="connsiteY127" fmla="*/ 2260854 h 5576029"/>
              <a:gd name="connsiteX128" fmla="*/ 873562 w 5575958"/>
              <a:gd name="connsiteY128" fmla="*/ 2325910 h 5576029"/>
              <a:gd name="connsiteX129" fmla="*/ 204335 w 5575958"/>
              <a:gd name="connsiteY129" fmla="*/ 2325815 h 5576029"/>
              <a:gd name="connsiteX130" fmla="*/ 201573 w 5575958"/>
              <a:gd name="connsiteY130" fmla="*/ 2325719 h 5576029"/>
              <a:gd name="connsiteX131" fmla="*/ 135279 w 5575958"/>
              <a:gd name="connsiteY131" fmla="*/ 2253901 h 5576029"/>
              <a:gd name="connsiteX132" fmla="*/ 793171 w 5575958"/>
              <a:gd name="connsiteY132" fmla="*/ 752951 h 5576029"/>
              <a:gd name="connsiteX133" fmla="*/ 2294120 w 5575958"/>
              <a:gd name="connsiteY133" fmla="*/ 95059 h 5576029"/>
              <a:gd name="connsiteX134" fmla="*/ 2365939 w 5575958"/>
              <a:gd name="connsiteY134" fmla="*/ 161354 h 5576029"/>
              <a:gd name="connsiteX135" fmla="*/ 2299645 w 5575958"/>
              <a:gd name="connsiteY135" fmla="*/ 233172 h 5576029"/>
              <a:gd name="connsiteX136" fmla="*/ 890897 w 5575958"/>
              <a:gd name="connsiteY136" fmla="*/ 850678 h 5576029"/>
              <a:gd name="connsiteX137" fmla="*/ 273391 w 5575958"/>
              <a:gd name="connsiteY137" fmla="*/ 2259425 h 5576029"/>
              <a:gd name="connsiteX138" fmla="*/ 204335 w 5575958"/>
              <a:gd name="connsiteY138" fmla="*/ 2325815 h 557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575958" h="5576029">
                <a:moveTo>
                  <a:pt x="1014722" y="5576030"/>
                </a:moveTo>
                <a:cubicBezTo>
                  <a:pt x="968716" y="5576030"/>
                  <a:pt x="922711" y="5558505"/>
                  <a:pt x="887659" y="5523548"/>
                </a:cubicBezTo>
                <a:lnTo>
                  <a:pt x="52507" y="4688396"/>
                </a:lnTo>
                <a:cubicBezTo>
                  <a:pt x="-17502" y="4618292"/>
                  <a:pt x="-17502" y="4504373"/>
                  <a:pt x="52507" y="4434269"/>
                </a:cubicBezTo>
                <a:lnTo>
                  <a:pt x="491990" y="3994785"/>
                </a:lnTo>
                <a:cubicBezTo>
                  <a:pt x="492085" y="3994690"/>
                  <a:pt x="492085" y="3994690"/>
                  <a:pt x="492181" y="3994595"/>
                </a:cubicBezTo>
                <a:lnTo>
                  <a:pt x="1009388" y="3477292"/>
                </a:lnTo>
                <a:cubicBezTo>
                  <a:pt x="1009483" y="3477197"/>
                  <a:pt x="1009483" y="3477197"/>
                  <a:pt x="1009579" y="3477101"/>
                </a:cubicBezTo>
                <a:lnTo>
                  <a:pt x="1448967" y="3037713"/>
                </a:lnTo>
                <a:cubicBezTo>
                  <a:pt x="1519071" y="2967704"/>
                  <a:pt x="1633085" y="2967704"/>
                  <a:pt x="1703189" y="3037713"/>
                </a:cubicBezTo>
                <a:lnTo>
                  <a:pt x="2071807" y="3406331"/>
                </a:lnTo>
                <a:lnTo>
                  <a:pt x="2376702" y="3101531"/>
                </a:lnTo>
                <a:lnTo>
                  <a:pt x="2151817" y="2876550"/>
                </a:lnTo>
                <a:cubicBezTo>
                  <a:pt x="1941028" y="2665666"/>
                  <a:pt x="1941028" y="2322481"/>
                  <a:pt x="2151817" y="2111597"/>
                </a:cubicBezTo>
                <a:cubicBezTo>
                  <a:pt x="2254020" y="2009394"/>
                  <a:pt x="2389846" y="1953197"/>
                  <a:pt x="2534341" y="1953197"/>
                </a:cubicBezTo>
                <a:cubicBezTo>
                  <a:pt x="2678835" y="1953197"/>
                  <a:pt x="2814662" y="2009489"/>
                  <a:pt x="2916770" y="2111597"/>
                </a:cubicBezTo>
                <a:lnTo>
                  <a:pt x="3141750" y="2336578"/>
                </a:lnTo>
                <a:lnTo>
                  <a:pt x="3406354" y="2071973"/>
                </a:lnTo>
                <a:lnTo>
                  <a:pt x="3037642" y="1703261"/>
                </a:lnTo>
                <a:cubicBezTo>
                  <a:pt x="3003733" y="1669352"/>
                  <a:pt x="2984969" y="1624203"/>
                  <a:pt x="2984969" y="1576197"/>
                </a:cubicBezTo>
                <a:cubicBezTo>
                  <a:pt x="2984969" y="1528191"/>
                  <a:pt x="3003637" y="1483043"/>
                  <a:pt x="3037642" y="1449134"/>
                </a:cubicBezTo>
                <a:lnTo>
                  <a:pt x="3477030" y="1009650"/>
                </a:lnTo>
                <a:lnTo>
                  <a:pt x="3477030" y="1009650"/>
                </a:lnTo>
                <a:cubicBezTo>
                  <a:pt x="3477030" y="1009650"/>
                  <a:pt x="3477030" y="1009650"/>
                  <a:pt x="3477030" y="1009650"/>
                </a:cubicBezTo>
                <a:lnTo>
                  <a:pt x="3994619" y="492062"/>
                </a:lnTo>
                <a:lnTo>
                  <a:pt x="3994619" y="492062"/>
                </a:lnTo>
                <a:lnTo>
                  <a:pt x="4434102" y="52673"/>
                </a:lnTo>
                <a:cubicBezTo>
                  <a:pt x="4468106" y="18764"/>
                  <a:pt x="4513159" y="0"/>
                  <a:pt x="4561166" y="0"/>
                </a:cubicBezTo>
                <a:cubicBezTo>
                  <a:pt x="4609172" y="0"/>
                  <a:pt x="4654320" y="18764"/>
                  <a:pt x="4688229" y="52673"/>
                </a:cubicBezTo>
                <a:lnTo>
                  <a:pt x="5523286" y="887730"/>
                </a:lnTo>
                <a:cubicBezTo>
                  <a:pt x="5557195" y="921639"/>
                  <a:pt x="5575959" y="966788"/>
                  <a:pt x="5575959" y="1014794"/>
                </a:cubicBezTo>
                <a:cubicBezTo>
                  <a:pt x="5575959" y="1062800"/>
                  <a:pt x="5557290" y="1107948"/>
                  <a:pt x="5523286" y="1141857"/>
                </a:cubicBezTo>
                <a:lnTo>
                  <a:pt x="4566499" y="2098739"/>
                </a:lnTo>
                <a:cubicBezTo>
                  <a:pt x="4566404" y="2098834"/>
                  <a:pt x="4566404" y="2098834"/>
                  <a:pt x="4566309" y="2098929"/>
                </a:cubicBezTo>
                <a:lnTo>
                  <a:pt x="4126825" y="2538413"/>
                </a:lnTo>
                <a:cubicBezTo>
                  <a:pt x="4056721" y="2608421"/>
                  <a:pt x="3942803" y="2608421"/>
                  <a:pt x="3872698" y="2538413"/>
                </a:cubicBezTo>
                <a:lnTo>
                  <a:pt x="3503986" y="2169700"/>
                </a:lnTo>
                <a:lnTo>
                  <a:pt x="3239381" y="2434304"/>
                </a:lnTo>
                <a:lnTo>
                  <a:pt x="3408069" y="2602992"/>
                </a:lnTo>
                <a:cubicBezTo>
                  <a:pt x="3510272" y="2705195"/>
                  <a:pt x="3566470" y="2841022"/>
                  <a:pt x="3566470" y="2985421"/>
                </a:cubicBezTo>
                <a:cubicBezTo>
                  <a:pt x="3566470" y="3129820"/>
                  <a:pt x="3510177" y="3265741"/>
                  <a:pt x="3408069" y="3367849"/>
                </a:cubicBezTo>
                <a:lnTo>
                  <a:pt x="3408069" y="3367849"/>
                </a:lnTo>
                <a:lnTo>
                  <a:pt x="3408069" y="3367849"/>
                </a:lnTo>
                <a:cubicBezTo>
                  <a:pt x="3305866" y="3470053"/>
                  <a:pt x="3170039" y="3526250"/>
                  <a:pt x="3025640" y="3526250"/>
                </a:cubicBezTo>
                <a:cubicBezTo>
                  <a:pt x="2881146" y="3526250"/>
                  <a:pt x="2745320" y="3469958"/>
                  <a:pt x="2643212" y="3367849"/>
                </a:cubicBezTo>
                <a:lnTo>
                  <a:pt x="2474524" y="3199162"/>
                </a:lnTo>
                <a:lnTo>
                  <a:pt x="2169628" y="3503962"/>
                </a:lnTo>
                <a:lnTo>
                  <a:pt x="2538341" y="3872674"/>
                </a:lnTo>
                <a:cubicBezTo>
                  <a:pt x="2572250" y="3906584"/>
                  <a:pt x="2591014" y="3951732"/>
                  <a:pt x="2591014" y="3999738"/>
                </a:cubicBezTo>
                <a:cubicBezTo>
                  <a:pt x="2591014" y="4047744"/>
                  <a:pt x="2572346" y="4092893"/>
                  <a:pt x="2538341" y="4126802"/>
                </a:cubicBezTo>
                <a:lnTo>
                  <a:pt x="1141786" y="5523453"/>
                </a:lnTo>
                <a:cubicBezTo>
                  <a:pt x="1106829" y="5558505"/>
                  <a:pt x="1060823" y="5576030"/>
                  <a:pt x="1014722" y="5576030"/>
                </a:cubicBezTo>
                <a:close/>
                <a:moveTo>
                  <a:pt x="540853" y="4141470"/>
                </a:moveTo>
                <a:lnTo>
                  <a:pt x="150233" y="4531995"/>
                </a:lnTo>
                <a:cubicBezTo>
                  <a:pt x="134136" y="4548092"/>
                  <a:pt x="134136" y="4574477"/>
                  <a:pt x="150233" y="4590669"/>
                </a:cubicBezTo>
                <a:lnTo>
                  <a:pt x="985290" y="5425726"/>
                </a:lnTo>
                <a:cubicBezTo>
                  <a:pt x="1001482" y="5441919"/>
                  <a:pt x="1027771" y="5441919"/>
                  <a:pt x="1043964" y="5425726"/>
                </a:cubicBezTo>
                <a:lnTo>
                  <a:pt x="1434489" y="5035201"/>
                </a:lnTo>
                <a:lnTo>
                  <a:pt x="540853" y="4141470"/>
                </a:lnTo>
                <a:close/>
                <a:moveTo>
                  <a:pt x="638675" y="4043648"/>
                </a:moveTo>
                <a:lnTo>
                  <a:pt x="1532406" y="4937379"/>
                </a:lnTo>
                <a:lnTo>
                  <a:pt x="1952363" y="4517422"/>
                </a:lnTo>
                <a:lnTo>
                  <a:pt x="1058537" y="3623691"/>
                </a:lnTo>
                <a:lnTo>
                  <a:pt x="638675" y="4043648"/>
                </a:lnTo>
                <a:close/>
                <a:moveTo>
                  <a:pt x="1156264" y="3526060"/>
                </a:moveTo>
                <a:lnTo>
                  <a:pt x="2050090" y="4419791"/>
                </a:lnTo>
                <a:lnTo>
                  <a:pt x="2440615" y="4029266"/>
                </a:lnTo>
                <a:cubicBezTo>
                  <a:pt x="2448425" y="4021455"/>
                  <a:pt x="2452712" y="4010978"/>
                  <a:pt x="2452712" y="3999929"/>
                </a:cubicBezTo>
                <a:cubicBezTo>
                  <a:pt x="2452712" y="3988880"/>
                  <a:pt x="2448425" y="3978402"/>
                  <a:pt x="2440615" y="3970591"/>
                </a:cubicBezTo>
                <a:lnTo>
                  <a:pt x="2023324" y="3553301"/>
                </a:lnTo>
                <a:cubicBezTo>
                  <a:pt x="2023229" y="3553206"/>
                  <a:pt x="2023134" y="3553111"/>
                  <a:pt x="2023039" y="3553016"/>
                </a:cubicBezTo>
                <a:cubicBezTo>
                  <a:pt x="2022943" y="3552920"/>
                  <a:pt x="2022848" y="3552825"/>
                  <a:pt x="2022753" y="3552730"/>
                </a:cubicBezTo>
                <a:lnTo>
                  <a:pt x="1605558" y="3135535"/>
                </a:lnTo>
                <a:cubicBezTo>
                  <a:pt x="1589365" y="3119342"/>
                  <a:pt x="1563076" y="3119342"/>
                  <a:pt x="1546884" y="3135535"/>
                </a:cubicBezTo>
                <a:lnTo>
                  <a:pt x="1156264" y="3526060"/>
                </a:lnTo>
                <a:close/>
                <a:moveTo>
                  <a:pt x="2534246" y="2091404"/>
                </a:moveTo>
                <a:cubicBezTo>
                  <a:pt x="2426708" y="2091404"/>
                  <a:pt x="2325553" y="2133314"/>
                  <a:pt x="2249543" y="2209324"/>
                </a:cubicBezTo>
                <a:cubicBezTo>
                  <a:pt x="2092571" y="2366296"/>
                  <a:pt x="2092571" y="2621756"/>
                  <a:pt x="2249543" y="2778728"/>
                </a:cubicBezTo>
                <a:lnTo>
                  <a:pt x="2740938" y="3270123"/>
                </a:lnTo>
                <a:cubicBezTo>
                  <a:pt x="2816947" y="3346133"/>
                  <a:pt x="2918103" y="3388043"/>
                  <a:pt x="3025640" y="3388043"/>
                </a:cubicBezTo>
                <a:cubicBezTo>
                  <a:pt x="3133178" y="3388043"/>
                  <a:pt x="3234333" y="3346133"/>
                  <a:pt x="3310342" y="3270123"/>
                </a:cubicBezTo>
                <a:lnTo>
                  <a:pt x="3310342" y="3270123"/>
                </a:lnTo>
                <a:cubicBezTo>
                  <a:pt x="3386352" y="3194018"/>
                  <a:pt x="3428262" y="3092958"/>
                  <a:pt x="3428262" y="2985421"/>
                </a:cubicBezTo>
                <a:cubicBezTo>
                  <a:pt x="3428262" y="2877884"/>
                  <a:pt x="3386352" y="2776728"/>
                  <a:pt x="3310342" y="2700719"/>
                </a:cubicBezTo>
                <a:lnTo>
                  <a:pt x="2818948" y="2209324"/>
                </a:lnTo>
                <a:cubicBezTo>
                  <a:pt x="2742938" y="2133314"/>
                  <a:pt x="2641878" y="2091404"/>
                  <a:pt x="2534246" y="2091404"/>
                </a:cubicBezTo>
                <a:close/>
                <a:moveTo>
                  <a:pt x="3554563" y="2024825"/>
                </a:moveTo>
                <a:lnTo>
                  <a:pt x="3970425" y="2440686"/>
                </a:lnTo>
                <a:cubicBezTo>
                  <a:pt x="3986617" y="2456879"/>
                  <a:pt x="4012906" y="2456879"/>
                  <a:pt x="4029099" y="2440686"/>
                </a:cubicBezTo>
                <a:lnTo>
                  <a:pt x="4419719" y="2050066"/>
                </a:lnTo>
                <a:lnTo>
                  <a:pt x="3525893" y="1156335"/>
                </a:lnTo>
                <a:lnTo>
                  <a:pt x="3135368" y="1546955"/>
                </a:lnTo>
                <a:cubicBezTo>
                  <a:pt x="3127558" y="1554766"/>
                  <a:pt x="3123176" y="1565148"/>
                  <a:pt x="3123176" y="1576292"/>
                </a:cubicBezTo>
                <a:cubicBezTo>
                  <a:pt x="3123176" y="1587341"/>
                  <a:pt x="3127462" y="1597819"/>
                  <a:pt x="3135368" y="1605629"/>
                </a:cubicBezTo>
                <a:lnTo>
                  <a:pt x="3551230" y="2021491"/>
                </a:lnTo>
                <a:cubicBezTo>
                  <a:pt x="3551801" y="2022062"/>
                  <a:pt x="3552373" y="2022539"/>
                  <a:pt x="3552944" y="2023110"/>
                </a:cubicBezTo>
                <a:cubicBezTo>
                  <a:pt x="3553516" y="2023682"/>
                  <a:pt x="3554087" y="2024253"/>
                  <a:pt x="3554563" y="2024825"/>
                </a:cubicBezTo>
                <a:close/>
                <a:moveTo>
                  <a:pt x="3623715" y="1058609"/>
                </a:moveTo>
                <a:lnTo>
                  <a:pt x="4517541" y="1952339"/>
                </a:lnTo>
                <a:lnTo>
                  <a:pt x="4937403" y="1532477"/>
                </a:lnTo>
                <a:lnTo>
                  <a:pt x="4043577" y="638747"/>
                </a:lnTo>
                <a:lnTo>
                  <a:pt x="3623715" y="1058609"/>
                </a:lnTo>
                <a:close/>
                <a:moveTo>
                  <a:pt x="4141304" y="541020"/>
                </a:moveTo>
                <a:lnTo>
                  <a:pt x="5035130" y="1434751"/>
                </a:lnTo>
                <a:lnTo>
                  <a:pt x="5425655" y="1044226"/>
                </a:lnTo>
                <a:cubicBezTo>
                  <a:pt x="5433465" y="1036415"/>
                  <a:pt x="5437846" y="1025938"/>
                  <a:pt x="5437846" y="1014889"/>
                </a:cubicBezTo>
                <a:cubicBezTo>
                  <a:pt x="5437846" y="1003840"/>
                  <a:pt x="5433561" y="993458"/>
                  <a:pt x="5425750" y="985647"/>
                </a:cubicBezTo>
                <a:cubicBezTo>
                  <a:pt x="5425750" y="985647"/>
                  <a:pt x="5425750" y="985647"/>
                  <a:pt x="5425750" y="985647"/>
                </a:cubicBezTo>
                <a:lnTo>
                  <a:pt x="4590598" y="150495"/>
                </a:lnTo>
                <a:cubicBezTo>
                  <a:pt x="4582692" y="142589"/>
                  <a:pt x="4572310" y="138303"/>
                  <a:pt x="4561261" y="138303"/>
                </a:cubicBezTo>
                <a:cubicBezTo>
                  <a:pt x="4550212" y="138303"/>
                  <a:pt x="4539830" y="142589"/>
                  <a:pt x="4532019" y="150495"/>
                </a:cubicBezTo>
                <a:lnTo>
                  <a:pt x="4141304" y="541020"/>
                </a:lnTo>
                <a:close/>
                <a:moveTo>
                  <a:pt x="1544122" y="2325910"/>
                </a:moveTo>
                <a:cubicBezTo>
                  <a:pt x="1541740" y="2325910"/>
                  <a:pt x="1539264" y="2325815"/>
                  <a:pt x="1536787" y="2325529"/>
                </a:cubicBezTo>
                <a:cubicBezTo>
                  <a:pt x="1498783" y="2321528"/>
                  <a:pt x="1471255" y="2287524"/>
                  <a:pt x="1475256" y="2249615"/>
                </a:cubicBezTo>
                <a:cubicBezTo>
                  <a:pt x="1520023" y="1822418"/>
                  <a:pt x="1862638" y="1479804"/>
                  <a:pt x="2289834" y="1435037"/>
                </a:cubicBezTo>
                <a:cubicBezTo>
                  <a:pt x="2327839" y="1431036"/>
                  <a:pt x="2361843" y="1458659"/>
                  <a:pt x="2365748" y="1496568"/>
                </a:cubicBezTo>
                <a:cubicBezTo>
                  <a:pt x="2369653" y="1534478"/>
                  <a:pt x="2342126" y="1568577"/>
                  <a:pt x="2304217" y="1572482"/>
                </a:cubicBezTo>
                <a:cubicBezTo>
                  <a:pt x="1941600" y="1610487"/>
                  <a:pt x="1650802" y="1901285"/>
                  <a:pt x="1612797" y="2263997"/>
                </a:cubicBezTo>
                <a:cubicBezTo>
                  <a:pt x="1608987" y="2299526"/>
                  <a:pt x="1578983" y="2325910"/>
                  <a:pt x="1544122" y="2325910"/>
                </a:cubicBezTo>
                <a:close/>
                <a:moveTo>
                  <a:pt x="873562" y="2325910"/>
                </a:moveTo>
                <a:cubicBezTo>
                  <a:pt x="872228" y="2325910"/>
                  <a:pt x="870799" y="2325910"/>
                  <a:pt x="869466" y="2325815"/>
                </a:cubicBezTo>
                <a:cubicBezTo>
                  <a:pt x="831366" y="2323624"/>
                  <a:pt x="802219" y="2290858"/>
                  <a:pt x="804505" y="2252758"/>
                </a:cubicBezTo>
                <a:cubicBezTo>
                  <a:pt x="827080" y="1866043"/>
                  <a:pt x="991100" y="1501426"/>
                  <a:pt x="1266373" y="1226153"/>
                </a:cubicBezTo>
                <a:cubicBezTo>
                  <a:pt x="1541645" y="950881"/>
                  <a:pt x="1906262" y="786860"/>
                  <a:pt x="2292977" y="764381"/>
                </a:cubicBezTo>
                <a:cubicBezTo>
                  <a:pt x="2331172" y="762095"/>
                  <a:pt x="2363748" y="791242"/>
                  <a:pt x="2366034" y="829342"/>
                </a:cubicBezTo>
                <a:cubicBezTo>
                  <a:pt x="2368225" y="867442"/>
                  <a:pt x="2339173" y="900113"/>
                  <a:pt x="2301073" y="902399"/>
                </a:cubicBezTo>
                <a:cubicBezTo>
                  <a:pt x="1569268" y="944975"/>
                  <a:pt x="985290" y="1529048"/>
                  <a:pt x="942618" y="2260854"/>
                </a:cubicBezTo>
                <a:cubicBezTo>
                  <a:pt x="940332" y="2297525"/>
                  <a:pt x="909852" y="2325910"/>
                  <a:pt x="873562" y="2325910"/>
                </a:cubicBezTo>
                <a:close/>
                <a:moveTo>
                  <a:pt x="204335" y="2325815"/>
                </a:moveTo>
                <a:cubicBezTo>
                  <a:pt x="203383" y="2325815"/>
                  <a:pt x="202430" y="2325815"/>
                  <a:pt x="201573" y="2325719"/>
                </a:cubicBezTo>
                <a:cubicBezTo>
                  <a:pt x="163473" y="2324195"/>
                  <a:pt x="133755" y="2292001"/>
                  <a:pt x="135279" y="2253901"/>
                </a:cubicBezTo>
                <a:cubicBezTo>
                  <a:pt x="157853" y="1687639"/>
                  <a:pt x="391501" y="1154525"/>
                  <a:pt x="793171" y="752951"/>
                </a:cubicBezTo>
                <a:cubicBezTo>
                  <a:pt x="1194935" y="351282"/>
                  <a:pt x="1727954" y="117634"/>
                  <a:pt x="2294120" y="95059"/>
                </a:cubicBezTo>
                <a:cubicBezTo>
                  <a:pt x="2332315" y="93440"/>
                  <a:pt x="2364415" y="123253"/>
                  <a:pt x="2365939" y="161354"/>
                </a:cubicBezTo>
                <a:cubicBezTo>
                  <a:pt x="2367463" y="199454"/>
                  <a:pt x="2337745" y="231648"/>
                  <a:pt x="2299645" y="233172"/>
                </a:cubicBezTo>
                <a:cubicBezTo>
                  <a:pt x="1768340" y="254318"/>
                  <a:pt x="1267992" y="473678"/>
                  <a:pt x="890897" y="850678"/>
                </a:cubicBezTo>
                <a:cubicBezTo>
                  <a:pt x="513898" y="1227677"/>
                  <a:pt x="294632" y="1727930"/>
                  <a:pt x="273391" y="2259425"/>
                </a:cubicBezTo>
                <a:cubicBezTo>
                  <a:pt x="271867" y="2296668"/>
                  <a:pt x="241292" y="2325815"/>
                  <a:pt x="204335" y="2325815"/>
                </a:cubicBezTo>
                <a:close/>
              </a:path>
            </a:pathLst>
          </a:custGeom>
          <a:gradFill>
            <a:gsLst>
              <a:gs pos="0">
                <a:srgbClr val="A5CF67"/>
              </a:gs>
              <a:gs pos="100000">
                <a:schemeClr val="accent1"/>
              </a:gs>
            </a:gsLst>
            <a:lin ang="2700000" scaled="0"/>
          </a:gradFill>
          <a:ln w="9525" cap="flat">
            <a:noFill/>
            <a:prstDash val="solid"/>
            <a:miter/>
          </a:ln>
        </p:spPr>
        <p:txBody>
          <a:bodyPr rtlCol="0" anchor="ctr"/>
          <a:lstStyle/>
          <a:p>
            <a:endParaRPr lang="en-US"/>
          </a:p>
        </p:txBody>
      </p:sp>
      <p:pic>
        <p:nvPicPr>
          <p:cNvPr id="16" name="Picture 15" descr="A close up of a computer&#10;&#10;Description automatically generated">
            <a:extLst>
              <a:ext uri="{FF2B5EF4-FFF2-40B4-BE49-F238E27FC236}">
                <a16:creationId xmlns:a16="http://schemas.microsoft.com/office/drawing/2014/main" id="{E854386A-94B3-4AA2-BBCD-A78CCAF41199}"/>
              </a:ext>
            </a:extLst>
          </p:cNvPr>
          <p:cNvPicPr>
            <a:picLocks noChangeAspect="1"/>
          </p:cNvPicPr>
          <p:nvPr/>
        </p:nvPicPr>
        <p:blipFill>
          <a:blip r:embed="rId4"/>
          <a:stretch>
            <a:fillRect/>
          </a:stretch>
        </p:blipFill>
        <p:spPr>
          <a:xfrm>
            <a:off x="3179964" y="3065317"/>
            <a:ext cx="374452" cy="363682"/>
          </a:xfrm>
          <a:prstGeom prst="rect">
            <a:avLst/>
          </a:prstGeom>
        </p:spPr>
      </p:pic>
      <p:cxnSp>
        <p:nvCxnSpPr>
          <p:cNvPr id="23" name="Straight Arrow Connector 22">
            <a:extLst>
              <a:ext uri="{FF2B5EF4-FFF2-40B4-BE49-F238E27FC236}">
                <a16:creationId xmlns:a16="http://schemas.microsoft.com/office/drawing/2014/main" id="{AC5EC241-EF85-4C36-A6E4-B38195B7143A}"/>
              </a:ext>
            </a:extLst>
          </p:cNvPr>
          <p:cNvCxnSpPr>
            <a:cxnSpLocks/>
            <a:stCxn id="12" idx="80"/>
            <a:endCxn id="16" idx="0"/>
          </p:cNvCxnSpPr>
          <p:nvPr/>
        </p:nvCxnSpPr>
        <p:spPr>
          <a:xfrm>
            <a:off x="1888783" y="2412908"/>
            <a:ext cx="1478407" cy="65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18C2AE-BF28-42E5-B18B-C076F2D4BF4A}"/>
              </a:ext>
            </a:extLst>
          </p:cNvPr>
          <p:cNvCxnSpPr>
            <a:cxnSpLocks/>
            <a:stCxn id="13" idx="82"/>
          </p:cNvCxnSpPr>
          <p:nvPr/>
        </p:nvCxnSpPr>
        <p:spPr>
          <a:xfrm>
            <a:off x="2847892" y="1710773"/>
            <a:ext cx="519298" cy="135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EF89B2-AC4B-4080-8AF9-5A625108BDBF}"/>
              </a:ext>
            </a:extLst>
          </p:cNvPr>
          <p:cNvCxnSpPr>
            <a:stCxn id="14" idx="82"/>
            <a:endCxn id="16" idx="0"/>
          </p:cNvCxnSpPr>
          <p:nvPr/>
        </p:nvCxnSpPr>
        <p:spPr>
          <a:xfrm flipH="1">
            <a:off x="3367190" y="1710773"/>
            <a:ext cx="522339" cy="135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9DE30B-52D2-4B6A-B2F5-FF45D411807D}"/>
              </a:ext>
            </a:extLst>
          </p:cNvPr>
          <p:cNvCxnSpPr>
            <a:stCxn id="15" idx="40"/>
            <a:endCxn id="16" idx="0"/>
          </p:cNvCxnSpPr>
          <p:nvPr/>
        </p:nvCxnSpPr>
        <p:spPr>
          <a:xfrm flipH="1">
            <a:off x="3367190" y="2422461"/>
            <a:ext cx="1298941" cy="642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28B149-952A-480A-A8FD-89FB53E36DD5}"/>
              </a:ext>
            </a:extLst>
          </p:cNvPr>
          <p:cNvSpPr txBox="1"/>
          <p:nvPr/>
        </p:nvSpPr>
        <p:spPr>
          <a:xfrm>
            <a:off x="5878396" y="1625451"/>
            <a:ext cx="4864004" cy="1477328"/>
          </a:xfrm>
          <a:prstGeom prst="rect">
            <a:avLst/>
          </a:prstGeom>
          <a:noFill/>
        </p:spPr>
        <p:txBody>
          <a:bodyPr wrap="square" lIns="91440" tIns="45720" rIns="91440" bIns="45720" anchor="t">
            <a:spAutoFit/>
          </a:bodyPr>
          <a:lstStyle/>
          <a:p>
            <a:r>
              <a:rPr lang="en-US" b="0" i="0" dirty="0">
                <a:solidFill>
                  <a:srgbClr val="000000"/>
                </a:solidFill>
                <a:effectLst/>
                <a:latin typeface="Inter"/>
              </a:rPr>
              <a:t>Global </a:t>
            </a:r>
            <a:r>
              <a:rPr lang="en-US" dirty="0">
                <a:solidFill>
                  <a:srgbClr val="000000"/>
                </a:solidFill>
                <a:latin typeface="Inter"/>
              </a:rPr>
              <a:t>Positioning System (GPS) coordinates</a:t>
            </a:r>
            <a:r>
              <a:rPr lang="en-US" b="0" i="0" dirty="0">
                <a:solidFill>
                  <a:srgbClr val="000000"/>
                </a:solidFill>
                <a:effectLst/>
                <a:latin typeface="Inter"/>
              </a:rPr>
              <a:t>.</a:t>
            </a:r>
            <a:br>
              <a:rPr lang="en-AU" dirty="0">
                <a:cs typeface="Arial"/>
              </a:rPr>
            </a:br>
            <a:endParaRPr lang="en-AU">
              <a:cs typeface="Arial"/>
            </a:endParaRPr>
          </a:p>
          <a:p>
            <a:r>
              <a:rPr lang="en-AU" dirty="0">
                <a:cs typeface="Arial"/>
              </a:rPr>
              <a:t>- Latitude</a:t>
            </a:r>
          </a:p>
          <a:p>
            <a:r>
              <a:rPr lang="en-AU" dirty="0">
                <a:cs typeface="Arial"/>
              </a:rPr>
              <a:t>- Longitude</a:t>
            </a:r>
          </a:p>
          <a:p>
            <a:r>
              <a:rPr lang="en-AU" dirty="0">
                <a:cs typeface="Arial"/>
              </a:rPr>
              <a:t>- Elevation</a:t>
            </a:r>
          </a:p>
        </p:txBody>
      </p:sp>
      <p:sp>
        <p:nvSpPr>
          <p:cNvPr id="34" name="TextBox 33">
            <a:extLst>
              <a:ext uri="{FF2B5EF4-FFF2-40B4-BE49-F238E27FC236}">
                <a16:creationId xmlns:a16="http://schemas.microsoft.com/office/drawing/2014/main" id="{8B83EE74-D26E-4318-90D4-54D24E16974F}"/>
              </a:ext>
            </a:extLst>
          </p:cNvPr>
          <p:cNvSpPr txBox="1"/>
          <p:nvPr/>
        </p:nvSpPr>
        <p:spPr>
          <a:xfrm>
            <a:off x="603722" y="4172025"/>
            <a:ext cx="8128000" cy="369332"/>
          </a:xfrm>
          <a:prstGeom prst="rect">
            <a:avLst/>
          </a:prstGeom>
          <a:noFill/>
        </p:spPr>
        <p:txBody>
          <a:bodyPr wrap="square" lIns="91440" tIns="45720" rIns="91440" bIns="45720" anchor="t">
            <a:spAutoFit/>
          </a:bodyPr>
          <a:lstStyle/>
          <a:p>
            <a:r>
              <a:rPr lang="en-AU">
                <a:cs typeface="Arial"/>
              </a:rPr>
              <a:t>OP Pro saves WGS84 coordinates, latitude and longitude, times 3’600,000</a:t>
            </a:r>
          </a:p>
        </p:txBody>
      </p:sp>
      <p:graphicFrame>
        <p:nvGraphicFramePr>
          <p:cNvPr id="40" name="Table 40">
            <a:extLst>
              <a:ext uri="{FF2B5EF4-FFF2-40B4-BE49-F238E27FC236}">
                <a16:creationId xmlns:a16="http://schemas.microsoft.com/office/drawing/2014/main" id="{61468E15-4185-489E-AA43-2448F9CF751B}"/>
              </a:ext>
            </a:extLst>
          </p:cNvPr>
          <p:cNvGraphicFramePr>
            <a:graphicFrameLocks noGrp="1"/>
          </p:cNvGraphicFramePr>
          <p:nvPr>
            <p:extLst>
              <p:ext uri="{D42A27DB-BD31-4B8C-83A1-F6EECF244321}">
                <p14:modId xmlns:p14="http://schemas.microsoft.com/office/powerpoint/2010/main" val="1330185618"/>
              </p:ext>
            </p:extLst>
          </p:nvPr>
        </p:nvGraphicFramePr>
        <p:xfrm>
          <a:off x="603722" y="4742822"/>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43666859"/>
                    </a:ext>
                  </a:extLst>
                </a:gridCol>
                <a:gridCol w="2032000">
                  <a:extLst>
                    <a:ext uri="{9D8B030D-6E8A-4147-A177-3AD203B41FA5}">
                      <a16:colId xmlns:a16="http://schemas.microsoft.com/office/drawing/2014/main" val="1166931935"/>
                    </a:ext>
                  </a:extLst>
                </a:gridCol>
                <a:gridCol w="2032000">
                  <a:extLst>
                    <a:ext uri="{9D8B030D-6E8A-4147-A177-3AD203B41FA5}">
                      <a16:colId xmlns:a16="http://schemas.microsoft.com/office/drawing/2014/main" val="1031319117"/>
                    </a:ext>
                  </a:extLst>
                </a:gridCol>
                <a:gridCol w="2032000">
                  <a:extLst>
                    <a:ext uri="{9D8B030D-6E8A-4147-A177-3AD203B41FA5}">
                      <a16:colId xmlns:a16="http://schemas.microsoft.com/office/drawing/2014/main" val="2125260300"/>
                    </a:ext>
                  </a:extLst>
                </a:gridCol>
              </a:tblGrid>
              <a:tr h="370840">
                <a:tc>
                  <a:txBody>
                    <a:bodyPr/>
                    <a:lstStyle/>
                    <a:p>
                      <a:endParaRPr lang="en-US"/>
                    </a:p>
                  </a:txBody>
                  <a:tcPr/>
                </a:tc>
                <a:tc>
                  <a:txBody>
                    <a:bodyPr/>
                    <a:lstStyle/>
                    <a:p>
                      <a:r>
                        <a:rPr lang="en-US"/>
                        <a:t>Coordinate</a:t>
                      </a:r>
                    </a:p>
                  </a:txBody>
                  <a:tcPr/>
                </a:tc>
                <a:tc>
                  <a:txBody>
                    <a:bodyPr/>
                    <a:lstStyle/>
                    <a:p>
                      <a:r>
                        <a:rPr lang="en-US"/>
                        <a:t>Latitude</a:t>
                      </a:r>
                    </a:p>
                  </a:txBody>
                  <a:tcPr/>
                </a:tc>
                <a:tc>
                  <a:txBody>
                    <a:bodyPr/>
                    <a:lstStyle/>
                    <a:p>
                      <a:r>
                        <a:rPr lang="en-US"/>
                        <a:t>Longitude</a:t>
                      </a:r>
                    </a:p>
                  </a:txBody>
                  <a:tcPr/>
                </a:tc>
                <a:extLst>
                  <a:ext uri="{0D108BD9-81ED-4DB2-BD59-A6C34878D82A}">
                    <a16:rowId xmlns:a16="http://schemas.microsoft.com/office/drawing/2014/main" val="4093821521"/>
                  </a:ext>
                </a:extLst>
              </a:tr>
              <a:tr h="370840">
                <a:tc>
                  <a:txBody>
                    <a:bodyPr/>
                    <a:lstStyle/>
                    <a:p>
                      <a:r>
                        <a:rPr lang="en-US"/>
                        <a:t>GPS receiver</a:t>
                      </a:r>
                    </a:p>
                  </a:txBody>
                  <a:tcPr/>
                </a:tc>
                <a:tc>
                  <a:txBody>
                    <a:bodyPr/>
                    <a:lstStyle/>
                    <a:p>
                      <a:r>
                        <a:rPr lang="en-US"/>
                        <a:t>WGS84</a:t>
                      </a:r>
                    </a:p>
                  </a:txBody>
                  <a:tcPr/>
                </a:tc>
                <a:tc>
                  <a:txBody>
                    <a:bodyPr/>
                    <a:lstStyle/>
                    <a:p>
                      <a:r>
                        <a:rPr lang="en-US"/>
                        <a:t>39.9336978</a:t>
                      </a:r>
                    </a:p>
                  </a:txBody>
                  <a:tcPr/>
                </a:tc>
                <a:tc>
                  <a:txBody>
                    <a:bodyPr/>
                    <a:lstStyle/>
                    <a:p>
                      <a:r>
                        <a:rPr lang="en-US"/>
                        <a:t>-115.4791528</a:t>
                      </a:r>
                    </a:p>
                  </a:txBody>
                  <a:tcPr/>
                </a:tc>
                <a:extLst>
                  <a:ext uri="{0D108BD9-81ED-4DB2-BD59-A6C34878D82A}">
                    <a16:rowId xmlns:a16="http://schemas.microsoft.com/office/drawing/2014/main" val="1877871929"/>
                  </a:ext>
                </a:extLst>
              </a:tr>
              <a:tr h="370840">
                <a:tc>
                  <a:txBody>
                    <a:bodyPr/>
                    <a:lstStyle/>
                    <a:p>
                      <a:r>
                        <a:rPr lang="en-US"/>
                        <a:t>OP Pro database</a:t>
                      </a:r>
                    </a:p>
                  </a:txBody>
                  <a:tcPr/>
                </a:tc>
                <a:tc>
                  <a:txBody>
                    <a:bodyPr/>
                    <a:lstStyle/>
                    <a:p>
                      <a:r>
                        <a:rPr lang="en-US" sz="1600"/>
                        <a:t>WGS84 x 3600000</a:t>
                      </a:r>
                    </a:p>
                  </a:txBody>
                  <a:tcPr/>
                </a:tc>
                <a:tc>
                  <a:txBody>
                    <a:bodyPr/>
                    <a:lstStyle/>
                    <a:p>
                      <a:r>
                        <a:rPr lang="en-US"/>
                        <a:t>143761312</a:t>
                      </a:r>
                    </a:p>
                  </a:txBody>
                  <a:tcPr/>
                </a:tc>
                <a:tc>
                  <a:txBody>
                    <a:bodyPr/>
                    <a:lstStyle/>
                    <a:p>
                      <a:r>
                        <a:rPr lang="en-US"/>
                        <a:t>-415724950</a:t>
                      </a:r>
                    </a:p>
                  </a:txBody>
                  <a:tcPr/>
                </a:tc>
                <a:extLst>
                  <a:ext uri="{0D108BD9-81ED-4DB2-BD59-A6C34878D82A}">
                    <a16:rowId xmlns:a16="http://schemas.microsoft.com/office/drawing/2014/main" val="2305039763"/>
                  </a:ext>
                </a:extLst>
              </a:tr>
            </a:tbl>
          </a:graphicData>
        </a:graphic>
      </p:graphicFrame>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randombar(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AU"/>
              <a:t>OP Pro GPS Conversion Tool</a:t>
            </a:r>
          </a:p>
        </p:txBody>
      </p:sp>
      <p:graphicFrame>
        <p:nvGraphicFramePr>
          <p:cNvPr id="4" name="Table 40">
            <a:extLst>
              <a:ext uri="{FF2B5EF4-FFF2-40B4-BE49-F238E27FC236}">
                <a16:creationId xmlns:a16="http://schemas.microsoft.com/office/drawing/2014/main" id="{B6EF1120-AE35-43AF-9AAC-637963E2BFA6}"/>
              </a:ext>
            </a:extLst>
          </p:cNvPr>
          <p:cNvGraphicFramePr>
            <a:graphicFrameLocks noGrp="1"/>
          </p:cNvGraphicFramePr>
          <p:nvPr>
            <p:extLst>
              <p:ext uri="{D42A27DB-BD31-4B8C-83A1-F6EECF244321}">
                <p14:modId xmlns:p14="http://schemas.microsoft.com/office/powerpoint/2010/main" val="1619205304"/>
              </p:ext>
            </p:extLst>
          </p:nvPr>
        </p:nvGraphicFramePr>
        <p:xfrm>
          <a:off x="609600" y="1247333"/>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843666859"/>
                    </a:ext>
                  </a:extLst>
                </a:gridCol>
                <a:gridCol w="2032000">
                  <a:extLst>
                    <a:ext uri="{9D8B030D-6E8A-4147-A177-3AD203B41FA5}">
                      <a16:colId xmlns:a16="http://schemas.microsoft.com/office/drawing/2014/main" val="1031319117"/>
                    </a:ext>
                  </a:extLst>
                </a:gridCol>
                <a:gridCol w="2032000">
                  <a:extLst>
                    <a:ext uri="{9D8B030D-6E8A-4147-A177-3AD203B41FA5}">
                      <a16:colId xmlns:a16="http://schemas.microsoft.com/office/drawing/2014/main" val="2125260300"/>
                    </a:ext>
                  </a:extLst>
                </a:gridCol>
              </a:tblGrid>
              <a:tr h="370840">
                <a:tc>
                  <a:txBody>
                    <a:bodyPr/>
                    <a:lstStyle/>
                    <a:p>
                      <a:endParaRPr lang="en-US"/>
                    </a:p>
                  </a:txBody>
                  <a:tcPr/>
                </a:tc>
                <a:tc>
                  <a:txBody>
                    <a:bodyPr/>
                    <a:lstStyle/>
                    <a:p>
                      <a:r>
                        <a:rPr lang="en-US"/>
                        <a:t>Latitude</a:t>
                      </a:r>
                    </a:p>
                  </a:txBody>
                  <a:tcPr/>
                </a:tc>
                <a:tc>
                  <a:txBody>
                    <a:bodyPr/>
                    <a:lstStyle/>
                    <a:p>
                      <a:r>
                        <a:rPr lang="en-US"/>
                        <a:t>Longitude</a:t>
                      </a:r>
                    </a:p>
                  </a:txBody>
                  <a:tcPr/>
                </a:tc>
                <a:extLst>
                  <a:ext uri="{0D108BD9-81ED-4DB2-BD59-A6C34878D82A}">
                    <a16:rowId xmlns:a16="http://schemas.microsoft.com/office/drawing/2014/main" val="4093821521"/>
                  </a:ext>
                </a:extLst>
              </a:tr>
              <a:tr h="370840">
                <a:tc>
                  <a:txBody>
                    <a:bodyPr/>
                    <a:lstStyle/>
                    <a:p>
                      <a:r>
                        <a:rPr lang="en-US"/>
                        <a:t>GPS receiver</a:t>
                      </a:r>
                    </a:p>
                  </a:txBody>
                  <a:tcPr/>
                </a:tc>
                <a:tc>
                  <a:txBody>
                    <a:bodyPr/>
                    <a:lstStyle/>
                    <a:p>
                      <a:r>
                        <a:rPr lang="en-US"/>
                        <a:t>39.9336978</a:t>
                      </a:r>
                    </a:p>
                  </a:txBody>
                  <a:tcPr/>
                </a:tc>
                <a:tc>
                  <a:txBody>
                    <a:bodyPr/>
                    <a:lstStyle/>
                    <a:p>
                      <a:r>
                        <a:rPr lang="en-US"/>
                        <a:t>-115.4791528</a:t>
                      </a:r>
                    </a:p>
                  </a:txBody>
                  <a:tcPr/>
                </a:tc>
                <a:extLst>
                  <a:ext uri="{0D108BD9-81ED-4DB2-BD59-A6C34878D82A}">
                    <a16:rowId xmlns:a16="http://schemas.microsoft.com/office/drawing/2014/main" val="1877871929"/>
                  </a:ext>
                </a:extLst>
              </a:tr>
              <a:tr h="370840">
                <a:tc>
                  <a:txBody>
                    <a:bodyPr/>
                    <a:lstStyle/>
                    <a:p>
                      <a:r>
                        <a:rPr lang="en-US"/>
                        <a:t>OP Pro database</a:t>
                      </a:r>
                    </a:p>
                  </a:txBody>
                  <a:tcPr/>
                </a:tc>
                <a:tc>
                  <a:txBody>
                    <a:bodyPr/>
                    <a:lstStyle/>
                    <a:p>
                      <a:r>
                        <a:rPr lang="en-US"/>
                        <a:t>143761312</a:t>
                      </a:r>
                    </a:p>
                  </a:txBody>
                  <a:tcPr/>
                </a:tc>
                <a:tc>
                  <a:txBody>
                    <a:bodyPr/>
                    <a:lstStyle/>
                    <a:p>
                      <a:r>
                        <a:rPr lang="en-US"/>
                        <a:t>-415724950</a:t>
                      </a:r>
                    </a:p>
                  </a:txBody>
                  <a:tcPr/>
                </a:tc>
                <a:extLst>
                  <a:ext uri="{0D108BD9-81ED-4DB2-BD59-A6C34878D82A}">
                    <a16:rowId xmlns:a16="http://schemas.microsoft.com/office/drawing/2014/main" val="2305039763"/>
                  </a:ext>
                </a:extLst>
              </a:tr>
            </a:tbl>
          </a:graphicData>
        </a:graphic>
      </p:graphicFrame>
      <p:pic>
        <p:nvPicPr>
          <p:cNvPr id="5" name="Picture 4">
            <a:extLst>
              <a:ext uri="{FF2B5EF4-FFF2-40B4-BE49-F238E27FC236}">
                <a16:creationId xmlns:a16="http://schemas.microsoft.com/office/drawing/2014/main" id="{8DE4A3AB-6EF0-42BF-82C7-231CD0D83A94}"/>
              </a:ext>
            </a:extLst>
          </p:cNvPr>
          <p:cNvPicPr>
            <a:picLocks noChangeAspect="1"/>
          </p:cNvPicPr>
          <p:nvPr/>
        </p:nvPicPr>
        <p:blipFill>
          <a:blip r:embed="rId3"/>
          <a:stretch>
            <a:fillRect/>
          </a:stretch>
        </p:blipFill>
        <p:spPr>
          <a:xfrm>
            <a:off x="609600" y="3429000"/>
            <a:ext cx="6268325" cy="1057423"/>
          </a:xfrm>
          <a:prstGeom prst="rect">
            <a:avLst/>
          </a:prstGeom>
        </p:spPr>
      </p:pic>
      <p:pic>
        <p:nvPicPr>
          <p:cNvPr id="7" name="Picture 6">
            <a:extLst>
              <a:ext uri="{FF2B5EF4-FFF2-40B4-BE49-F238E27FC236}">
                <a16:creationId xmlns:a16="http://schemas.microsoft.com/office/drawing/2014/main" id="{84DFCEF4-9901-4DBA-B98E-0AFB157005A2}"/>
              </a:ext>
            </a:extLst>
          </p:cNvPr>
          <p:cNvPicPr>
            <a:picLocks noChangeAspect="1"/>
          </p:cNvPicPr>
          <p:nvPr/>
        </p:nvPicPr>
        <p:blipFill>
          <a:blip r:embed="rId4"/>
          <a:stretch>
            <a:fillRect/>
          </a:stretch>
        </p:blipFill>
        <p:spPr>
          <a:xfrm>
            <a:off x="7679690" y="1247333"/>
            <a:ext cx="3377274" cy="4506913"/>
          </a:xfrm>
          <a:prstGeom prst="rect">
            <a:avLst/>
          </a:prstGeom>
          <a:noFill/>
        </p:spPr>
      </p:pic>
    </p:spTree>
    <p:extLst>
      <p:ext uri="{BB962C8B-B14F-4D97-AF65-F5344CB8AC3E}">
        <p14:creationId xmlns:p14="http://schemas.microsoft.com/office/powerpoint/2010/main" val="14113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AU"/>
              <a:t>OP Pro Maps</a:t>
            </a:r>
          </a:p>
        </p:txBody>
      </p:sp>
      <p:sp>
        <p:nvSpPr>
          <p:cNvPr id="3" name="Content Placeholder 2">
            <a:extLst>
              <a:ext uri="{FF2B5EF4-FFF2-40B4-BE49-F238E27FC236}">
                <a16:creationId xmlns:a16="http://schemas.microsoft.com/office/drawing/2014/main" id="{AE3E1E63-ABC3-26A3-E911-B9EA11996DC0}"/>
              </a:ext>
            </a:extLst>
          </p:cNvPr>
          <p:cNvSpPr>
            <a:spLocks noGrp="1"/>
          </p:cNvSpPr>
          <p:nvPr>
            <p:ph sz="quarter" idx="21"/>
          </p:nvPr>
        </p:nvSpPr>
        <p:spPr/>
        <p:txBody>
          <a:bodyPr/>
          <a:lstStyle/>
          <a:p>
            <a:pPr marL="0" indent="0">
              <a:buNone/>
            </a:pPr>
            <a:r>
              <a:rPr lang="en-US" sz="2400">
                <a:cs typeface="Arial"/>
              </a:rPr>
              <a:t>Mine map, Playback, Drill &amp; Blast and </a:t>
            </a:r>
            <a:r>
              <a:rPr lang="en-US" sz="2400" err="1">
                <a:cs typeface="Arial"/>
              </a:rPr>
              <a:t>JSPanel</a:t>
            </a:r>
            <a:r>
              <a:rPr lang="en-US" sz="2400">
                <a:cs typeface="Arial"/>
              </a:rPr>
              <a:t> Map use local coordinates to show locations in their maps.</a:t>
            </a:r>
          </a:p>
          <a:p>
            <a:endParaRPr lang="en-US" sz="2400">
              <a:cs typeface="Arial"/>
            </a:endParaRPr>
          </a:p>
          <a:p>
            <a:pPr>
              <a:lnSpc>
                <a:spcPct val="100000"/>
              </a:lnSpc>
              <a:spcAft>
                <a:spcPts val="600"/>
              </a:spcAft>
            </a:pPr>
            <a:r>
              <a:rPr lang="en-US" sz="2400">
                <a:cs typeface="Arial"/>
              </a:rPr>
              <a:t>Northing</a:t>
            </a:r>
          </a:p>
          <a:p>
            <a:pPr>
              <a:lnSpc>
                <a:spcPct val="100000"/>
              </a:lnSpc>
              <a:spcAft>
                <a:spcPts val="600"/>
              </a:spcAft>
            </a:pPr>
            <a:r>
              <a:rPr lang="en-US" sz="2400">
                <a:cs typeface="Arial"/>
              </a:rPr>
              <a:t>Easting</a:t>
            </a:r>
          </a:p>
          <a:p>
            <a:pPr>
              <a:lnSpc>
                <a:spcPct val="100000"/>
              </a:lnSpc>
              <a:spcAft>
                <a:spcPts val="600"/>
              </a:spcAft>
            </a:pPr>
            <a:r>
              <a:rPr lang="en-US" sz="2400">
                <a:cs typeface="Arial"/>
              </a:rPr>
              <a:t>Elevation</a:t>
            </a:r>
          </a:p>
          <a:p>
            <a:pPr marL="0" indent="0">
              <a:buNone/>
            </a:pPr>
            <a:endParaRPr lang="en-AU" sz="2000"/>
          </a:p>
        </p:txBody>
      </p:sp>
      <p:pic>
        <p:nvPicPr>
          <p:cNvPr id="5" name="Picture 4">
            <a:extLst>
              <a:ext uri="{FF2B5EF4-FFF2-40B4-BE49-F238E27FC236}">
                <a16:creationId xmlns:a16="http://schemas.microsoft.com/office/drawing/2014/main" id="{335099D2-D001-4609-BC86-F0FA1E89CD06}"/>
              </a:ext>
            </a:extLst>
          </p:cNvPr>
          <p:cNvPicPr>
            <a:picLocks noChangeAspect="1"/>
          </p:cNvPicPr>
          <p:nvPr/>
        </p:nvPicPr>
        <p:blipFill>
          <a:blip r:embed="rId3"/>
          <a:stretch>
            <a:fillRect/>
          </a:stretch>
        </p:blipFill>
        <p:spPr>
          <a:xfrm>
            <a:off x="4474723" y="2439373"/>
            <a:ext cx="7107677" cy="3481522"/>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p:txBody>
          <a:bodyPr anchor="t">
            <a:normAutofit/>
          </a:bodyPr>
          <a:lstStyle/>
          <a:p>
            <a:r>
              <a:rPr lang="en-AU"/>
              <a:t>OP Pro Mine Map</a:t>
            </a:r>
          </a:p>
        </p:txBody>
      </p:sp>
      <p:pic>
        <p:nvPicPr>
          <p:cNvPr id="7" name="Picture 6">
            <a:extLst>
              <a:ext uri="{FF2B5EF4-FFF2-40B4-BE49-F238E27FC236}">
                <a16:creationId xmlns:a16="http://schemas.microsoft.com/office/drawing/2014/main" id="{03D1CF16-376D-49CF-968E-912CEE31AB9C}"/>
              </a:ext>
            </a:extLst>
          </p:cNvPr>
          <p:cNvPicPr>
            <a:picLocks noChangeAspect="1"/>
          </p:cNvPicPr>
          <p:nvPr/>
        </p:nvPicPr>
        <p:blipFill>
          <a:blip r:embed="rId3"/>
          <a:stretch>
            <a:fillRect/>
          </a:stretch>
        </p:blipFill>
        <p:spPr>
          <a:xfrm>
            <a:off x="2052536" y="1126293"/>
            <a:ext cx="8043806" cy="5409461"/>
          </a:xfrm>
          <a:prstGeom prst="rect">
            <a:avLst/>
          </a:prstGeom>
          <a:noFill/>
        </p:spPr>
      </p:pic>
    </p:spTree>
    <p:extLst>
      <p:ext uri="{BB962C8B-B14F-4D97-AF65-F5344CB8AC3E}">
        <p14:creationId xmlns:p14="http://schemas.microsoft.com/office/powerpoint/2010/main" val="123527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AU"/>
              <a:t>OP Pro Map projection</a:t>
            </a:r>
          </a:p>
        </p:txBody>
      </p:sp>
      <p:pic>
        <p:nvPicPr>
          <p:cNvPr id="5" name="Picture 4">
            <a:extLst>
              <a:ext uri="{FF2B5EF4-FFF2-40B4-BE49-F238E27FC236}">
                <a16:creationId xmlns:a16="http://schemas.microsoft.com/office/drawing/2014/main" id="{8EB68699-7C8E-4846-88CE-4E8EAB7F38F0}"/>
              </a:ext>
            </a:extLst>
          </p:cNvPr>
          <p:cNvPicPr>
            <a:picLocks noChangeAspect="1"/>
          </p:cNvPicPr>
          <p:nvPr/>
        </p:nvPicPr>
        <p:blipFill>
          <a:blip r:embed="rId3"/>
          <a:stretch>
            <a:fillRect/>
          </a:stretch>
        </p:blipFill>
        <p:spPr>
          <a:xfrm>
            <a:off x="609600" y="1290289"/>
            <a:ext cx="5849166" cy="1448002"/>
          </a:xfrm>
          <a:prstGeom prst="rect">
            <a:avLst/>
          </a:prstGeom>
        </p:spPr>
      </p:pic>
      <p:pic>
        <p:nvPicPr>
          <p:cNvPr id="3" name="Picture 2">
            <a:extLst>
              <a:ext uri="{FF2B5EF4-FFF2-40B4-BE49-F238E27FC236}">
                <a16:creationId xmlns:a16="http://schemas.microsoft.com/office/drawing/2014/main" id="{64FFC458-48C9-47C9-A9E0-D31CA4F40670}"/>
              </a:ext>
            </a:extLst>
          </p:cNvPr>
          <p:cNvPicPr>
            <a:picLocks noChangeAspect="1"/>
          </p:cNvPicPr>
          <p:nvPr/>
        </p:nvPicPr>
        <p:blipFill>
          <a:blip r:embed="rId4"/>
          <a:stretch>
            <a:fillRect/>
          </a:stretch>
        </p:blipFill>
        <p:spPr>
          <a:xfrm>
            <a:off x="609600" y="3292828"/>
            <a:ext cx="11319164" cy="1019317"/>
          </a:xfrm>
          <a:prstGeom prst="rect">
            <a:avLst/>
          </a:prstGeom>
        </p:spPr>
      </p:pic>
    </p:spTree>
    <p:extLst>
      <p:ext uri="{BB962C8B-B14F-4D97-AF65-F5344CB8AC3E}">
        <p14:creationId xmlns:p14="http://schemas.microsoft.com/office/powerpoint/2010/main" val="420053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TotalTime>
  <Words>772</Words>
  <Application>Microsoft Office PowerPoint</Application>
  <PresentationFormat>Widescreen</PresentationFormat>
  <Paragraphs>136</Paragraphs>
  <Slides>20</Slides>
  <Notes>15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20</vt:i4>
      </vt:variant>
    </vt:vector>
  </HeadingPairs>
  <TitlesOfParts>
    <vt:vector size="34" baseType="lpstr">
      <vt:lpstr>Arial</vt:lpstr>
      <vt:lpstr>Calibri</vt:lpstr>
      <vt:lpstr>Calibri Light</vt:lpstr>
      <vt:lpstr>Inter</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Why Do We Need Map Projections?</vt:lpstr>
      <vt:lpstr>OP Pro Maps</vt:lpstr>
      <vt:lpstr>How OP Pro Saves GPS Coordinates</vt:lpstr>
      <vt:lpstr>OP Pro GPS Conversion Tool</vt:lpstr>
      <vt:lpstr>OP Pro Maps</vt:lpstr>
      <vt:lpstr>OP Pro Mine Map</vt:lpstr>
      <vt:lpstr>OP Pro Map projection</vt:lpstr>
      <vt:lpstr>OP Pro Mine Map</vt:lpstr>
      <vt:lpstr>How to Create an OP Pro Map Projection</vt:lpstr>
      <vt:lpstr>How to create an OP Pro map projection</vt:lpstr>
      <vt:lpstr>How to Create an OP Pro Map Projection</vt:lpstr>
      <vt:lpstr>How to Create an OP Pro Map Projection</vt:lpstr>
      <vt:lpstr>How to Create an OP Pro Map Projection</vt:lpstr>
      <vt:lpstr>How to Create an OP Pro Map Projection</vt:lpstr>
      <vt:lpstr>References</vt:lpstr>
      <vt:lpstr>Working With Map Projections - Questions</vt:lpstr>
      <vt:lpstr>Working With Map Projections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154</cp:revision>
  <dcterms:created xsi:type="dcterms:W3CDTF">2020-07-03T01:27:14Z</dcterms:created>
  <dcterms:modified xsi:type="dcterms:W3CDTF">2022-11-07T21:14:35Z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